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82" r:id="rId1"/>
  </p:sldMasterIdLst>
  <p:notesMasterIdLst>
    <p:notesMasterId r:id="rId26"/>
  </p:notesMasterIdLst>
  <p:sldIdLst>
    <p:sldId id="259" r:id="rId2"/>
    <p:sldId id="271" r:id="rId3"/>
    <p:sldId id="278" r:id="rId4"/>
    <p:sldId id="279" r:id="rId5"/>
    <p:sldId id="2109379686" r:id="rId6"/>
    <p:sldId id="322" r:id="rId7"/>
    <p:sldId id="2109379662" r:id="rId8"/>
    <p:sldId id="2109379664" r:id="rId9"/>
    <p:sldId id="2109379665" r:id="rId10"/>
    <p:sldId id="2109379666" r:id="rId11"/>
    <p:sldId id="2109379667" r:id="rId12"/>
    <p:sldId id="2109379684" r:id="rId13"/>
    <p:sldId id="2109379668" r:id="rId14"/>
    <p:sldId id="2109379685" r:id="rId15"/>
    <p:sldId id="2109379669" r:id="rId16"/>
    <p:sldId id="2109379671" r:id="rId17"/>
    <p:sldId id="2109379673" r:id="rId18"/>
    <p:sldId id="2109379674" r:id="rId19"/>
    <p:sldId id="2109379678" r:id="rId20"/>
    <p:sldId id="2109379676" r:id="rId21"/>
    <p:sldId id="2109379680" r:id="rId22"/>
    <p:sldId id="2109379681" r:id="rId23"/>
    <p:sldId id="2109379683" r:id="rId24"/>
    <p:sldId id="30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 Slides" id="{DC45FE5A-10AF-45F2-BE5B-A338AA2F8D90}">
          <p14:sldIdLst>
            <p14:sldId id="259"/>
            <p14:sldId id="271"/>
            <p14:sldId id="278"/>
            <p14:sldId id="279"/>
            <p14:sldId id="2109379686"/>
            <p14:sldId id="322"/>
            <p14:sldId id="2109379662"/>
            <p14:sldId id="2109379664"/>
            <p14:sldId id="2109379665"/>
            <p14:sldId id="2109379666"/>
            <p14:sldId id="2109379667"/>
            <p14:sldId id="2109379684"/>
            <p14:sldId id="2109379668"/>
            <p14:sldId id="2109379685"/>
            <p14:sldId id="2109379669"/>
            <p14:sldId id="2109379671"/>
            <p14:sldId id="2109379673"/>
            <p14:sldId id="2109379674"/>
            <p14:sldId id="2109379678"/>
            <p14:sldId id="2109379676"/>
            <p14:sldId id="2109379680"/>
            <p14:sldId id="2109379681"/>
            <p14:sldId id="2109379683"/>
            <p14:sldId id="30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787A"/>
    <a:srgbClr val="1E1E1E"/>
    <a:srgbClr val="4D4D4E"/>
    <a:srgbClr val="B0D235"/>
    <a:srgbClr val="034EA2"/>
    <a:srgbClr val="27BDBE"/>
    <a:srgbClr val="AFD135"/>
    <a:srgbClr val="024DA1"/>
    <a:srgbClr val="272525"/>
    <a:srgbClr val="388E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97" autoAdjust="0"/>
    <p:restoredTop sz="81701" autoAdjust="0"/>
  </p:normalViewPr>
  <p:slideViewPr>
    <p:cSldViewPr snapToGrid="0">
      <p:cViewPr varScale="1">
        <p:scale>
          <a:sx n="110" d="100"/>
          <a:sy n="110" d="100"/>
        </p:scale>
        <p:origin x="784" y="168"/>
      </p:cViewPr>
      <p:guideLst>
        <p:guide orient="horz" pos="2208"/>
        <p:guide pos="3840"/>
      </p:guideLst>
    </p:cSldViewPr>
  </p:slideViewPr>
  <p:outlineViewPr>
    <p:cViewPr>
      <p:scale>
        <a:sx n="33" d="100"/>
        <a:sy n="33" d="100"/>
      </p:scale>
      <p:origin x="0" y="-3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76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9.png>
</file>

<file path=ppt/media/image2.png>
</file>

<file path=ppt/media/image3.jpg>
</file>

<file path=ppt/media/image4.jpg>
</file>

<file path=ppt/media/image5.tiff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F43EE-5CB6-2741-985B-383AFC60C440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7A2018-3C35-F148-8205-9705DBC239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35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5639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9531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849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9612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114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663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9938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2621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6326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6434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853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12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888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1867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0920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136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00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7A2018-3C35-F148-8205-9705DBC2395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183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Green_Title slide">
    <p:bg>
      <p:bgPr>
        <a:gradFill>
          <a:gsLst>
            <a:gs pos="50000">
              <a:schemeClr val="accent5"/>
            </a:gs>
            <a:gs pos="0">
              <a:schemeClr val="bg2"/>
            </a:gs>
            <a:gs pos="100000">
              <a:srgbClr val="B0D23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082752"/>
            <a:ext cx="9144000" cy="1384995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of 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6159483"/>
            <a:ext cx="9144000" cy="221599"/>
          </a:xfrm>
        </p:spPr>
        <p:txBody>
          <a:bodyPr>
            <a:spAutoFit/>
          </a:bodyPr>
          <a:lstStyle>
            <a:lvl1pPr marL="0" indent="0" algn="ctr">
              <a:buNone/>
              <a:defRPr sz="1200" cap="all" spc="300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Date | Confidential</a:t>
            </a:r>
          </a:p>
        </p:txBody>
      </p:sp>
      <p:grpSp>
        <p:nvGrpSpPr>
          <p:cNvPr id="36" name="Group 35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37" name="TextBox 36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38" name="TextBox 37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41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376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urpleTeal_Divider slide">
    <p:bg>
      <p:bgPr>
        <a:gradFill>
          <a:gsLst>
            <a:gs pos="50000">
              <a:srgbClr val="348AC7"/>
            </a:gs>
            <a:gs pos="0">
              <a:schemeClr val="accent6"/>
            </a:gs>
            <a:gs pos="100000">
              <a:schemeClr val="accent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587752"/>
            <a:ext cx="10972800" cy="769441"/>
          </a:xfrm>
        </p:spPr>
        <p:txBody>
          <a:bodyPr anchor="b"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639312"/>
            <a:ext cx="10972800" cy="332399"/>
          </a:xfrm>
        </p:spPr>
        <p:txBody>
          <a:bodyPr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tham Rounded Book" pitchFamily="50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3632405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12" name="TextBox 11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14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763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Orange_Divider slide">
    <p:bg>
      <p:bgPr>
        <a:gradFill>
          <a:gsLst>
            <a:gs pos="0">
              <a:schemeClr val="accent5"/>
            </a:gs>
            <a:gs pos="50000">
              <a:srgbClr val="7B9082"/>
            </a:gs>
            <a:gs pos="100000">
              <a:schemeClr val="accent4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587752"/>
            <a:ext cx="10972800" cy="769441"/>
          </a:xfrm>
        </p:spPr>
        <p:txBody>
          <a:bodyPr anchor="b"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639312"/>
            <a:ext cx="10972800" cy="332399"/>
          </a:xfrm>
        </p:spPr>
        <p:txBody>
          <a:bodyPr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tham Rounded Book" pitchFamily="50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3632405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12" name="TextBox 11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14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1640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urpelOrange_Divider slide">
    <p:bg>
      <p:bgPr>
        <a:gradFill>
          <a:gsLst>
            <a:gs pos="50000">
              <a:srgbClr val="AC6766"/>
            </a:gs>
            <a:gs pos="0">
              <a:schemeClr val="accent6"/>
            </a:gs>
            <a:gs pos="100000">
              <a:schemeClr val="accent4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587752"/>
            <a:ext cx="10972800" cy="769441"/>
          </a:xfrm>
        </p:spPr>
        <p:txBody>
          <a:bodyPr anchor="b"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639312"/>
            <a:ext cx="10972800" cy="332399"/>
          </a:xfrm>
        </p:spPr>
        <p:txBody>
          <a:bodyPr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tham Rounded Book" pitchFamily="50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3632405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12" name="TextBox 11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14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624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Purple_Divider slide">
    <p:bg>
      <p:bgPr>
        <a:gradFill>
          <a:gsLst>
            <a:gs pos="50000">
              <a:srgbClr val="3457A7"/>
            </a:gs>
            <a:gs pos="0">
              <a:schemeClr val="bg2"/>
            </a:gs>
            <a:gs pos="100000">
              <a:schemeClr val="accent6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587752"/>
            <a:ext cx="10972800" cy="769441"/>
          </a:xfrm>
        </p:spPr>
        <p:txBody>
          <a:bodyPr anchor="b"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639312"/>
            <a:ext cx="10972800" cy="332399"/>
          </a:xfrm>
        </p:spPr>
        <p:txBody>
          <a:bodyPr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tham Rounded Book" pitchFamily="50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3632405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12" name="TextBox 11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14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5384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Orange_Divider slide">
    <p:bg>
      <p:bgPr>
        <a:gradFill>
          <a:gsLst>
            <a:gs pos="50000">
              <a:srgbClr val="7C8162"/>
            </a:gs>
            <a:gs pos="0">
              <a:schemeClr val="bg2"/>
            </a:gs>
            <a:gs pos="100000">
              <a:schemeClr val="accent3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587752"/>
            <a:ext cx="10972800" cy="769441"/>
          </a:xfrm>
        </p:spPr>
        <p:txBody>
          <a:bodyPr anchor="b"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639312"/>
            <a:ext cx="10972800" cy="332399"/>
          </a:xfrm>
        </p:spPr>
        <p:txBody>
          <a:bodyPr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tham Rounded Book" pitchFamily="50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3632405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12" name="TextBox 11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14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0631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 slide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" y="13716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6" name="Text Placeholder 31"/>
          <p:cNvSpPr>
            <a:spLocks noGrp="1"/>
          </p:cNvSpPr>
          <p:nvPr>
            <p:ph type="body" sz="quarter" idx="17"/>
          </p:nvPr>
        </p:nvSpPr>
        <p:spPr>
          <a:xfrm>
            <a:off x="1809750" y="1371600"/>
            <a:ext cx="36385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21"/>
          <p:cNvSpPr>
            <a:spLocks noGrp="1"/>
          </p:cNvSpPr>
          <p:nvPr>
            <p:ph type="body" sz="quarter" idx="18" hasCustomPrompt="1"/>
          </p:nvPr>
        </p:nvSpPr>
        <p:spPr>
          <a:xfrm>
            <a:off x="6469380" y="13716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8" name="Text Placeholder 31"/>
          <p:cNvSpPr>
            <a:spLocks noGrp="1"/>
          </p:cNvSpPr>
          <p:nvPr>
            <p:ph type="body" sz="quarter" idx="19"/>
          </p:nvPr>
        </p:nvSpPr>
        <p:spPr>
          <a:xfrm>
            <a:off x="7669530" y="1371600"/>
            <a:ext cx="36385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ext Placeholder 21"/>
          <p:cNvSpPr>
            <a:spLocks noGrp="1"/>
          </p:cNvSpPr>
          <p:nvPr>
            <p:ph type="body" sz="quarter" idx="20" hasCustomPrompt="1"/>
          </p:nvPr>
        </p:nvSpPr>
        <p:spPr>
          <a:xfrm>
            <a:off x="609600" y="2616799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0" name="Text Placeholder 31"/>
          <p:cNvSpPr>
            <a:spLocks noGrp="1"/>
          </p:cNvSpPr>
          <p:nvPr>
            <p:ph type="body" sz="quarter" idx="21"/>
          </p:nvPr>
        </p:nvSpPr>
        <p:spPr>
          <a:xfrm>
            <a:off x="1809750" y="2616799"/>
            <a:ext cx="36385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21"/>
          <p:cNvSpPr>
            <a:spLocks noGrp="1"/>
          </p:cNvSpPr>
          <p:nvPr>
            <p:ph type="body" sz="quarter" idx="22" hasCustomPrompt="1"/>
          </p:nvPr>
        </p:nvSpPr>
        <p:spPr>
          <a:xfrm>
            <a:off x="6469380" y="2616799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12" name="Text Placeholder 31"/>
          <p:cNvSpPr>
            <a:spLocks noGrp="1"/>
          </p:cNvSpPr>
          <p:nvPr>
            <p:ph type="body" sz="quarter" idx="23"/>
          </p:nvPr>
        </p:nvSpPr>
        <p:spPr>
          <a:xfrm>
            <a:off x="7669530" y="2616799"/>
            <a:ext cx="36385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21"/>
          <p:cNvSpPr>
            <a:spLocks noGrp="1"/>
          </p:cNvSpPr>
          <p:nvPr>
            <p:ph type="body" sz="quarter" idx="24" hasCustomPrompt="1"/>
          </p:nvPr>
        </p:nvSpPr>
        <p:spPr>
          <a:xfrm>
            <a:off x="609600" y="3861998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4" name="Text Placeholder 31"/>
          <p:cNvSpPr>
            <a:spLocks noGrp="1"/>
          </p:cNvSpPr>
          <p:nvPr>
            <p:ph type="body" sz="quarter" idx="25"/>
          </p:nvPr>
        </p:nvSpPr>
        <p:spPr>
          <a:xfrm>
            <a:off x="1809750" y="3861998"/>
            <a:ext cx="36385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21"/>
          <p:cNvSpPr>
            <a:spLocks noGrp="1"/>
          </p:cNvSpPr>
          <p:nvPr>
            <p:ph type="body" sz="quarter" idx="26" hasCustomPrompt="1"/>
          </p:nvPr>
        </p:nvSpPr>
        <p:spPr>
          <a:xfrm>
            <a:off x="6469380" y="3861998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16" name="Text Placeholder 31"/>
          <p:cNvSpPr>
            <a:spLocks noGrp="1"/>
          </p:cNvSpPr>
          <p:nvPr>
            <p:ph type="body" sz="quarter" idx="27"/>
          </p:nvPr>
        </p:nvSpPr>
        <p:spPr>
          <a:xfrm>
            <a:off x="7669530" y="3861998"/>
            <a:ext cx="36385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Text Placeholder 21"/>
          <p:cNvSpPr>
            <a:spLocks noGrp="1"/>
          </p:cNvSpPr>
          <p:nvPr>
            <p:ph type="body" sz="quarter" idx="28" hasCustomPrompt="1"/>
          </p:nvPr>
        </p:nvSpPr>
        <p:spPr>
          <a:xfrm>
            <a:off x="609600" y="5107197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8" name="Text Placeholder 31"/>
          <p:cNvSpPr>
            <a:spLocks noGrp="1"/>
          </p:cNvSpPr>
          <p:nvPr>
            <p:ph type="body" sz="quarter" idx="29"/>
          </p:nvPr>
        </p:nvSpPr>
        <p:spPr>
          <a:xfrm>
            <a:off x="1809750" y="5107197"/>
            <a:ext cx="36385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21"/>
          <p:cNvSpPr>
            <a:spLocks noGrp="1"/>
          </p:cNvSpPr>
          <p:nvPr>
            <p:ph type="body" sz="quarter" idx="30" hasCustomPrompt="1"/>
          </p:nvPr>
        </p:nvSpPr>
        <p:spPr>
          <a:xfrm>
            <a:off x="6469380" y="5107197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20" name="Text Placeholder 31"/>
          <p:cNvSpPr>
            <a:spLocks noGrp="1"/>
          </p:cNvSpPr>
          <p:nvPr>
            <p:ph type="body" sz="quarter" idx="31"/>
          </p:nvPr>
        </p:nvSpPr>
        <p:spPr>
          <a:xfrm>
            <a:off x="7669530" y="5107197"/>
            <a:ext cx="36385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71444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Green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-4132" y="0"/>
            <a:ext cx="5223832" cy="6858000"/>
          </a:xfrm>
          <a:prstGeom prst="rect">
            <a:avLst/>
          </a:prstGeom>
          <a:gradFill flip="none" rotWithShape="1">
            <a:gsLst>
              <a:gs pos="50000">
                <a:srgbClr val="5A906C"/>
              </a:gs>
              <a:gs pos="0">
                <a:schemeClr val="bg2"/>
              </a:gs>
              <a:gs pos="100000">
                <a:srgbClr val="B0D235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rgbClr val="024DA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solidFill>
              <a:srgbClr val="AFD1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>
          <a:xfrm>
            <a:off x="609599" y="3121224"/>
            <a:ext cx="3632405" cy="615553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 slide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5753100" y="7620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5753100" y="18669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5753100" y="29718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5753100" y="40767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5753100" y="51816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7"/>
          </p:nvPr>
        </p:nvSpPr>
        <p:spPr>
          <a:xfrm>
            <a:off x="6953250" y="7620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31"/>
          <p:cNvSpPr>
            <a:spLocks noGrp="1"/>
          </p:cNvSpPr>
          <p:nvPr>
            <p:ph type="body" sz="quarter" idx="18"/>
          </p:nvPr>
        </p:nvSpPr>
        <p:spPr>
          <a:xfrm>
            <a:off x="6953250" y="18669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31"/>
          <p:cNvSpPr>
            <a:spLocks noGrp="1"/>
          </p:cNvSpPr>
          <p:nvPr>
            <p:ph type="body" sz="quarter" idx="19"/>
          </p:nvPr>
        </p:nvSpPr>
        <p:spPr>
          <a:xfrm>
            <a:off x="6953250" y="29718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31"/>
          <p:cNvSpPr>
            <a:spLocks noGrp="1"/>
          </p:cNvSpPr>
          <p:nvPr>
            <p:ph type="body" sz="quarter" idx="20"/>
          </p:nvPr>
        </p:nvSpPr>
        <p:spPr>
          <a:xfrm>
            <a:off x="6953250" y="40767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1"/>
          <p:cNvSpPr>
            <a:spLocks noGrp="1"/>
          </p:cNvSpPr>
          <p:nvPr>
            <p:ph type="body" sz="quarter" idx="21"/>
          </p:nvPr>
        </p:nvSpPr>
        <p:spPr>
          <a:xfrm>
            <a:off x="6953250" y="51816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66829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Teal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-4132" y="0"/>
            <a:ext cx="5223832" cy="6858000"/>
          </a:xfrm>
          <a:prstGeom prst="rect">
            <a:avLst/>
          </a:prstGeom>
          <a:gradFill>
            <a:gsLst>
              <a:gs pos="50000">
                <a:srgbClr val="0381C2"/>
              </a:gs>
              <a:gs pos="0">
                <a:schemeClr val="bg2"/>
              </a:gs>
              <a:gs pos="100000">
                <a:schemeClr val="accent5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rgbClr val="024DA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solidFill>
              <a:srgbClr val="AFD1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>
          <a:xfrm>
            <a:off x="609599" y="3121224"/>
            <a:ext cx="3632405" cy="615553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 slide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5753100" y="7620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5753100" y="18669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5753100" y="29718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5753100" y="40767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5753100" y="51816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7"/>
          </p:nvPr>
        </p:nvSpPr>
        <p:spPr>
          <a:xfrm>
            <a:off x="6953250" y="7620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31"/>
          <p:cNvSpPr>
            <a:spLocks noGrp="1"/>
          </p:cNvSpPr>
          <p:nvPr>
            <p:ph type="body" sz="quarter" idx="18"/>
          </p:nvPr>
        </p:nvSpPr>
        <p:spPr>
          <a:xfrm>
            <a:off x="6953250" y="18669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31"/>
          <p:cNvSpPr>
            <a:spLocks noGrp="1"/>
          </p:cNvSpPr>
          <p:nvPr>
            <p:ph type="body" sz="quarter" idx="19"/>
          </p:nvPr>
        </p:nvSpPr>
        <p:spPr>
          <a:xfrm>
            <a:off x="6953250" y="29718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31"/>
          <p:cNvSpPr>
            <a:spLocks noGrp="1"/>
          </p:cNvSpPr>
          <p:nvPr>
            <p:ph type="body" sz="quarter" idx="20"/>
          </p:nvPr>
        </p:nvSpPr>
        <p:spPr>
          <a:xfrm>
            <a:off x="6953250" y="40767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1"/>
          <p:cNvSpPr>
            <a:spLocks noGrp="1"/>
          </p:cNvSpPr>
          <p:nvPr>
            <p:ph type="body" sz="quarter" idx="21"/>
          </p:nvPr>
        </p:nvSpPr>
        <p:spPr>
          <a:xfrm>
            <a:off x="6953250" y="51816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845495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urpleTeal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-4132" y="0"/>
            <a:ext cx="5223832" cy="6858000"/>
          </a:xfrm>
          <a:prstGeom prst="rect">
            <a:avLst/>
          </a:prstGeom>
          <a:gradFill>
            <a:gsLst>
              <a:gs pos="50000">
                <a:srgbClr val="348AC7"/>
              </a:gs>
              <a:gs pos="0">
                <a:schemeClr val="accent6"/>
              </a:gs>
              <a:gs pos="100000">
                <a:schemeClr val="accent5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rgbClr val="024DA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solidFill>
              <a:srgbClr val="AFD1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>
          <a:xfrm>
            <a:off x="609599" y="3121224"/>
            <a:ext cx="3632405" cy="615553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 slide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5753100" y="7620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5753100" y="18669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5753100" y="29718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5753100" y="40767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5753100" y="51816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7"/>
          </p:nvPr>
        </p:nvSpPr>
        <p:spPr>
          <a:xfrm>
            <a:off x="6953250" y="7620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31"/>
          <p:cNvSpPr>
            <a:spLocks noGrp="1"/>
          </p:cNvSpPr>
          <p:nvPr>
            <p:ph type="body" sz="quarter" idx="18"/>
          </p:nvPr>
        </p:nvSpPr>
        <p:spPr>
          <a:xfrm>
            <a:off x="6953250" y="18669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31"/>
          <p:cNvSpPr>
            <a:spLocks noGrp="1"/>
          </p:cNvSpPr>
          <p:nvPr>
            <p:ph type="body" sz="quarter" idx="19"/>
          </p:nvPr>
        </p:nvSpPr>
        <p:spPr>
          <a:xfrm>
            <a:off x="6953250" y="29718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31"/>
          <p:cNvSpPr>
            <a:spLocks noGrp="1"/>
          </p:cNvSpPr>
          <p:nvPr>
            <p:ph type="body" sz="quarter" idx="20"/>
          </p:nvPr>
        </p:nvSpPr>
        <p:spPr>
          <a:xfrm>
            <a:off x="6953250" y="40767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1"/>
          <p:cNvSpPr>
            <a:spLocks noGrp="1"/>
          </p:cNvSpPr>
          <p:nvPr>
            <p:ph type="body" sz="quarter" idx="21"/>
          </p:nvPr>
        </p:nvSpPr>
        <p:spPr>
          <a:xfrm>
            <a:off x="6953250" y="51816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17643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Orange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-4132" y="0"/>
            <a:ext cx="5223832" cy="6858000"/>
          </a:xfrm>
          <a:prstGeom prst="rect">
            <a:avLst/>
          </a:prstGeom>
          <a:gradFill>
            <a:gsLst>
              <a:gs pos="0">
                <a:schemeClr val="accent5"/>
              </a:gs>
              <a:gs pos="50000">
                <a:srgbClr val="7B9082"/>
              </a:gs>
              <a:gs pos="100000">
                <a:schemeClr val="accent4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rgbClr val="024DA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solidFill>
              <a:srgbClr val="AFD1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>
          <a:xfrm>
            <a:off x="609599" y="3121224"/>
            <a:ext cx="3632405" cy="615553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 slide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5753100" y="7620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5753100" y="18669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5753100" y="29718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5753100" y="40767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5753100" y="51816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7"/>
          </p:nvPr>
        </p:nvSpPr>
        <p:spPr>
          <a:xfrm>
            <a:off x="6953250" y="7620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31"/>
          <p:cNvSpPr>
            <a:spLocks noGrp="1"/>
          </p:cNvSpPr>
          <p:nvPr>
            <p:ph type="body" sz="quarter" idx="18"/>
          </p:nvPr>
        </p:nvSpPr>
        <p:spPr>
          <a:xfrm>
            <a:off x="6953250" y="18669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31"/>
          <p:cNvSpPr>
            <a:spLocks noGrp="1"/>
          </p:cNvSpPr>
          <p:nvPr>
            <p:ph type="body" sz="quarter" idx="19"/>
          </p:nvPr>
        </p:nvSpPr>
        <p:spPr>
          <a:xfrm>
            <a:off x="6953250" y="29718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31"/>
          <p:cNvSpPr>
            <a:spLocks noGrp="1"/>
          </p:cNvSpPr>
          <p:nvPr>
            <p:ph type="body" sz="quarter" idx="20"/>
          </p:nvPr>
        </p:nvSpPr>
        <p:spPr>
          <a:xfrm>
            <a:off x="6953250" y="40767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1"/>
          <p:cNvSpPr>
            <a:spLocks noGrp="1"/>
          </p:cNvSpPr>
          <p:nvPr>
            <p:ph type="body" sz="quarter" idx="21"/>
          </p:nvPr>
        </p:nvSpPr>
        <p:spPr>
          <a:xfrm>
            <a:off x="6953250" y="51816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87930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Teal_Title slide">
    <p:bg>
      <p:bgPr>
        <a:gradFill>
          <a:gsLst>
            <a:gs pos="0">
              <a:schemeClr val="bg2"/>
            </a:gs>
            <a:gs pos="50000">
              <a:srgbClr val="0381C2"/>
            </a:gs>
            <a:gs pos="100000">
              <a:schemeClr val="accent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082752"/>
            <a:ext cx="9144000" cy="1384995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of 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6159483"/>
            <a:ext cx="9144000" cy="221599"/>
          </a:xfrm>
        </p:spPr>
        <p:txBody>
          <a:bodyPr>
            <a:spAutoFit/>
          </a:bodyPr>
          <a:lstStyle>
            <a:lvl1pPr marL="0" indent="0" algn="ctr">
              <a:buNone/>
              <a:defRPr sz="1200" cap="all" spc="300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Date | Confidential</a:t>
            </a:r>
          </a:p>
        </p:txBody>
      </p:sp>
      <p:grpSp>
        <p:nvGrpSpPr>
          <p:cNvPr id="35" name="Group 34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36" name="TextBox 35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37" name="TextBox 36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38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813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urpleOrange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-4132" y="0"/>
            <a:ext cx="5223832" cy="6858000"/>
          </a:xfrm>
          <a:prstGeom prst="rect">
            <a:avLst/>
          </a:prstGeom>
          <a:gradFill>
            <a:gsLst>
              <a:gs pos="50000">
                <a:srgbClr val="AC6766"/>
              </a:gs>
              <a:gs pos="0">
                <a:schemeClr val="accent6"/>
              </a:gs>
              <a:gs pos="100000">
                <a:schemeClr val="accent4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rgbClr val="024DA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solidFill>
              <a:srgbClr val="AFD1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>
          <a:xfrm>
            <a:off x="609599" y="3121224"/>
            <a:ext cx="3632405" cy="615553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 slide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5753100" y="7620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5753100" y="18669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5753100" y="29718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5753100" y="40767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5753100" y="51816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7"/>
          </p:nvPr>
        </p:nvSpPr>
        <p:spPr>
          <a:xfrm>
            <a:off x="6953250" y="7620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31"/>
          <p:cNvSpPr>
            <a:spLocks noGrp="1"/>
          </p:cNvSpPr>
          <p:nvPr>
            <p:ph type="body" sz="quarter" idx="18"/>
          </p:nvPr>
        </p:nvSpPr>
        <p:spPr>
          <a:xfrm>
            <a:off x="6953250" y="18669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31"/>
          <p:cNvSpPr>
            <a:spLocks noGrp="1"/>
          </p:cNvSpPr>
          <p:nvPr>
            <p:ph type="body" sz="quarter" idx="19"/>
          </p:nvPr>
        </p:nvSpPr>
        <p:spPr>
          <a:xfrm>
            <a:off x="6953250" y="29718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31"/>
          <p:cNvSpPr>
            <a:spLocks noGrp="1"/>
          </p:cNvSpPr>
          <p:nvPr>
            <p:ph type="body" sz="quarter" idx="20"/>
          </p:nvPr>
        </p:nvSpPr>
        <p:spPr>
          <a:xfrm>
            <a:off x="6953250" y="40767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1"/>
          <p:cNvSpPr>
            <a:spLocks noGrp="1"/>
          </p:cNvSpPr>
          <p:nvPr>
            <p:ph type="body" sz="quarter" idx="21"/>
          </p:nvPr>
        </p:nvSpPr>
        <p:spPr>
          <a:xfrm>
            <a:off x="6953250" y="51816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375021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Purple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-4132" y="0"/>
            <a:ext cx="5223832" cy="6858000"/>
          </a:xfrm>
          <a:prstGeom prst="rect">
            <a:avLst/>
          </a:prstGeom>
          <a:gradFill>
            <a:gsLst>
              <a:gs pos="50000">
                <a:srgbClr val="3457A7"/>
              </a:gs>
              <a:gs pos="0">
                <a:schemeClr val="bg2"/>
              </a:gs>
              <a:gs pos="100000">
                <a:schemeClr val="accent6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rgbClr val="024DA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solidFill>
              <a:srgbClr val="AFD1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>
          <a:xfrm>
            <a:off x="609599" y="3121224"/>
            <a:ext cx="3632405" cy="615553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 slide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5753100" y="7620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5753100" y="18669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5753100" y="29718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5753100" y="40767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5753100" y="51816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7"/>
          </p:nvPr>
        </p:nvSpPr>
        <p:spPr>
          <a:xfrm>
            <a:off x="6953250" y="7620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31"/>
          <p:cNvSpPr>
            <a:spLocks noGrp="1"/>
          </p:cNvSpPr>
          <p:nvPr>
            <p:ph type="body" sz="quarter" idx="18"/>
          </p:nvPr>
        </p:nvSpPr>
        <p:spPr>
          <a:xfrm>
            <a:off x="6953250" y="18669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31"/>
          <p:cNvSpPr>
            <a:spLocks noGrp="1"/>
          </p:cNvSpPr>
          <p:nvPr>
            <p:ph type="body" sz="quarter" idx="19"/>
          </p:nvPr>
        </p:nvSpPr>
        <p:spPr>
          <a:xfrm>
            <a:off x="6953250" y="29718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31"/>
          <p:cNvSpPr>
            <a:spLocks noGrp="1"/>
          </p:cNvSpPr>
          <p:nvPr>
            <p:ph type="body" sz="quarter" idx="20"/>
          </p:nvPr>
        </p:nvSpPr>
        <p:spPr>
          <a:xfrm>
            <a:off x="6953250" y="40767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1"/>
          <p:cNvSpPr>
            <a:spLocks noGrp="1"/>
          </p:cNvSpPr>
          <p:nvPr>
            <p:ph type="body" sz="quarter" idx="21"/>
          </p:nvPr>
        </p:nvSpPr>
        <p:spPr>
          <a:xfrm>
            <a:off x="6953250" y="51816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45151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Orange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-4132" y="0"/>
            <a:ext cx="5223832" cy="6858000"/>
          </a:xfrm>
          <a:prstGeom prst="rect">
            <a:avLst/>
          </a:prstGeom>
          <a:gradFill>
            <a:gsLst>
              <a:gs pos="50000">
                <a:srgbClr val="7C8162"/>
              </a:gs>
              <a:gs pos="0">
                <a:schemeClr val="bg2"/>
              </a:gs>
              <a:gs pos="100000">
                <a:schemeClr val="accent3"/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rgbClr val="024DA1"/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solidFill>
              <a:srgbClr val="AFD1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9" name="Title 18"/>
          <p:cNvSpPr>
            <a:spLocks noGrp="1"/>
          </p:cNvSpPr>
          <p:nvPr>
            <p:ph type="title" hasCustomPrompt="1"/>
          </p:nvPr>
        </p:nvSpPr>
        <p:spPr>
          <a:xfrm>
            <a:off x="609599" y="3121224"/>
            <a:ext cx="3632405" cy="615553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Agenda slide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5753100" y="7620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5753100" y="18669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4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5753100" y="29718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5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5753100" y="40767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26" name="Text Placeholder 21"/>
          <p:cNvSpPr>
            <a:spLocks noGrp="1"/>
          </p:cNvSpPr>
          <p:nvPr>
            <p:ph type="body" sz="quarter" idx="16" hasCustomPrompt="1"/>
          </p:nvPr>
        </p:nvSpPr>
        <p:spPr>
          <a:xfrm>
            <a:off x="5753100" y="5181600"/>
            <a:ext cx="914400" cy="9144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540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7"/>
          </p:nvPr>
        </p:nvSpPr>
        <p:spPr>
          <a:xfrm>
            <a:off x="6953250" y="7620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3" name="Text Placeholder 31"/>
          <p:cNvSpPr>
            <a:spLocks noGrp="1"/>
          </p:cNvSpPr>
          <p:nvPr>
            <p:ph type="body" sz="quarter" idx="18"/>
          </p:nvPr>
        </p:nvSpPr>
        <p:spPr>
          <a:xfrm>
            <a:off x="6953250" y="18669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4" name="Text Placeholder 31"/>
          <p:cNvSpPr>
            <a:spLocks noGrp="1"/>
          </p:cNvSpPr>
          <p:nvPr>
            <p:ph type="body" sz="quarter" idx="19"/>
          </p:nvPr>
        </p:nvSpPr>
        <p:spPr>
          <a:xfrm>
            <a:off x="6953250" y="29718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5" name="Text Placeholder 31"/>
          <p:cNvSpPr>
            <a:spLocks noGrp="1"/>
          </p:cNvSpPr>
          <p:nvPr>
            <p:ph type="body" sz="quarter" idx="20"/>
          </p:nvPr>
        </p:nvSpPr>
        <p:spPr>
          <a:xfrm>
            <a:off x="6953250" y="40767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6" name="Text Placeholder 31"/>
          <p:cNvSpPr>
            <a:spLocks noGrp="1"/>
          </p:cNvSpPr>
          <p:nvPr>
            <p:ph type="body" sz="quarter" idx="21"/>
          </p:nvPr>
        </p:nvSpPr>
        <p:spPr>
          <a:xfrm>
            <a:off x="6953250" y="5181600"/>
            <a:ext cx="4629150" cy="914400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000">
                <a:solidFill>
                  <a:srgbClr val="1E1E1E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254540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aragraph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 marL="914400" indent="0">
              <a:buNone/>
              <a:defRPr>
                <a:solidFill>
                  <a:schemeClr val="tx2"/>
                </a:solidFill>
              </a:defRPr>
            </a:lvl3pPr>
            <a:lvl4pPr marL="1371600" indent="0">
              <a:buNone/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Infrastructure As Code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02088" y="393569"/>
            <a:ext cx="195566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4515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slide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371600"/>
            <a:ext cx="10972800" cy="723900"/>
          </a:xfrm>
        </p:spPr>
        <p:txBody>
          <a:bodyPr/>
          <a:lstStyle>
            <a:lvl1pPr marL="0" indent="0">
              <a:buNone/>
              <a:defRPr sz="2000" baseline="0">
                <a:solidFill>
                  <a:srgbClr val="1E1E1E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Sub-title goes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Infrastructure As Code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3"/>
          </p:nvPr>
        </p:nvSpPr>
        <p:spPr>
          <a:xfrm>
            <a:off x="609600" y="2464399"/>
            <a:ext cx="10972800" cy="3631601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>
                <a:solidFill>
                  <a:schemeClr val="tx2"/>
                </a:solidFill>
              </a:defRPr>
            </a:lvl2pPr>
            <a:lvl3pPr marL="914400" indent="0">
              <a:buNone/>
              <a:defRPr>
                <a:solidFill>
                  <a:schemeClr val="tx2"/>
                </a:solidFill>
              </a:defRPr>
            </a:lvl3pPr>
            <a:lvl4pPr marL="1371600" indent="0">
              <a:buNone/>
              <a:defRPr>
                <a:solidFill>
                  <a:schemeClr val="tx2"/>
                </a:solidFill>
              </a:defRPr>
            </a:lvl4pPr>
            <a:lvl5pPr marL="1828800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02088" y="393569"/>
            <a:ext cx="195566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48787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agraph slide with two column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Infrastructure As Code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" y="2512923"/>
            <a:ext cx="5120640" cy="295466"/>
          </a:xfrm>
        </p:spPr>
        <p:txBody>
          <a:bodyPr wrap="square">
            <a:spAutoFit/>
          </a:bodyPr>
          <a:lstStyle>
            <a:lvl1pPr marL="0" indent="0">
              <a:buNone/>
              <a:defRPr sz="16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609600" y="2914559"/>
            <a:ext cx="5120640" cy="3181442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09600" y="1371600"/>
            <a:ext cx="10972800" cy="723900"/>
          </a:xfrm>
        </p:spPr>
        <p:txBody>
          <a:bodyPr/>
          <a:lstStyle>
            <a:lvl1pPr marL="0" indent="0">
              <a:buNone/>
              <a:defRPr sz="2000" baseline="0">
                <a:solidFill>
                  <a:srgbClr val="1E1E1E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Sub-title goes here</a:t>
            </a:r>
          </a:p>
        </p:txBody>
      </p:sp>
      <p:sp>
        <p:nvSpPr>
          <p:cNvPr id="26" name="Content Placeholder 2"/>
          <p:cNvSpPr>
            <a:spLocks noGrp="1"/>
          </p:cNvSpPr>
          <p:nvPr>
            <p:ph idx="16" hasCustomPrompt="1"/>
          </p:nvPr>
        </p:nvSpPr>
        <p:spPr>
          <a:xfrm>
            <a:off x="6481448" y="2512923"/>
            <a:ext cx="5120640" cy="295466"/>
          </a:xfrm>
        </p:spPr>
        <p:txBody>
          <a:bodyPr wrap="square">
            <a:spAutoFit/>
          </a:bodyPr>
          <a:lstStyle>
            <a:lvl1pPr marL="0" indent="0">
              <a:buNone/>
              <a:defRPr sz="16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27" name="Content Placeholder 2"/>
          <p:cNvSpPr>
            <a:spLocks noGrp="1"/>
          </p:cNvSpPr>
          <p:nvPr>
            <p:ph idx="17"/>
          </p:nvPr>
        </p:nvSpPr>
        <p:spPr>
          <a:xfrm>
            <a:off x="6481448" y="2914559"/>
            <a:ext cx="5120640" cy="3181442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02088" y="393569"/>
            <a:ext cx="195566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863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Paragraph slide with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7148"/>
            <a:ext cx="5181600" cy="123110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972163"/>
            <a:ext cx="5181600" cy="723900"/>
          </a:xfrm>
        </p:spPr>
        <p:txBody>
          <a:bodyPr/>
          <a:lstStyle>
            <a:lvl1pPr marL="0" indent="0">
              <a:buNone/>
              <a:defRPr sz="2000" baseline="0">
                <a:solidFill>
                  <a:srgbClr val="1E1E1E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Sub-title goes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Infrastructure As Code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" y="3113155"/>
            <a:ext cx="5181600" cy="295466"/>
          </a:xfrm>
        </p:spPr>
        <p:txBody>
          <a:bodyPr wrap="square">
            <a:spAutoFit/>
          </a:bodyPr>
          <a:lstStyle>
            <a:lvl1pPr marL="0" indent="0">
              <a:buNone/>
              <a:defRPr sz="16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609600" y="3514790"/>
            <a:ext cx="5181600" cy="258769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13" name="TextBox 12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14" name="TextBox 13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15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6092952" y="71998"/>
            <a:ext cx="6099048" cy="6786001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AC2883B-E752-B249-8BE3-C916632D1DD6}"/>
              </a:ext>
            </a:extLst>
          </p:cNvPr>
          <p:cNvSpPr/>
          <p:nvPr userDrawn="1"/>
        </p:nvSpPr>
        <p:spPr>
          <a:xfrm>
            <a:off x="0" y="-1"/>
            <a:ext cx="12192000" cy="72000"/>
          </a:xfrm>
          <a:prstGeom prst="rect">
            <a:avLst/>
          </a:prstGeom>
          <a:gradFill>
            <a:gsLst>
              <a:gs pos="50000">
                <a:schemeClr val="accent5"/>
              </a:gs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chemeClr val="bg1"/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02088" y="393569"/>
            <a:ext cx="195566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8808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Infrastructure As Code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02088" y="393569"/>
            <a:ext cx="195566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13564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umbered 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85750" indent="-285750">
              <a:buClr>
                <a:schemeClr val="accent1"/>
              </a:buClr>
              <a:buFont typeface="+mj-lt"/>
              <a:buAutoNum type="arabicPeriod"/>
              <a:defRPr/>
            </a:lvl1pPr>
            <a:lvl2pPr marL="685800" indent="-285750">
              <a:buFont typeface="+mj-lt"/>
              <a:buAutoNum type="arabicPeriod"/>
              <a:defRPr/>
            </a:lvl2pPr>
            <a:lvl3pPr marL="1085850" indent="-28575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Infrastructure As Code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02088" y="393569"/>
            <a:ext cx="195566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4589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02088" y="393569"/>
            <a:ext cx="195566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186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urpleTeal_Title slide">
    <p:bg>
      <p:bgPr>
        <a:gradFill>
          <a:gsLst>
            <a:gs pos="50000">
              <a:srgbClr val="348AC7"/>
            </a:gs>
            <a:gs pos="0">
              <a:schemeClr val="accent6"/>
            </a:gs>
            <a:gs pos="100000">
              <a:schemeClr val="accent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082752"/>
            <a:ext cx="9144000" cy="1384995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of 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6159483"/>
            <a:ext cx="9144000" cy="221599"/>
          </a:xfrm>
        </p:spPr>
        <p:txBody>
          <a:bodyPr>
            <a:spAutoFit/>
          </a:bodyPr>
          <a:lstStyle>
            <a:lvl1pPr marL="0" indent="0" algn="ctr">
              <a:buNone/>
              <a:defRPr sz="1200" cap="all" spc="300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Date | Confidential</a:t>
            </a:r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35" name="TextBox 34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36" name="TextBox 35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37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18258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 slide">
    <p:bg>
      <p:bgPr>
        <a:gradFill>
          <a:gsLst>
            <a:gs pos="50000">
              <a:srgbClr val="5A906C"/>
            </a:gs>
            <a:gs pos="0">
              <a:schemeClr val="bg2"/>
            </a:gs>
            <a:gs pos="100000">
              <a:srgbClr val="B0D23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chemeClr val="bg1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" name="Freeform 31"/>
          <p:cNvSpPr>
            <a:spLocks/>
          </p:cNvSpPr>
          <p:nvPr userDrawn="1"/>
        </p:nvSpPr>
        <p:spPr bwMode="auto">
          <a:xfrm>
            <a:off x="631690" y="481013"/>
            <a:ext cx="1044081" cy="873125"/>
          </a:xfrm>
          <a:custGeom>
            <a:avLst/>
            <a:gdLst>
              <a:gd name="connsiteX0" fmla="*/ 890811 w 1044081"/>
              <a:gd name="connsiteY0" fmla="*/ 0 h 873125"/>
              <a:gd name="connsiteX1" fmla="*/ 916860 w 1044081"/>
              <a:gd name="connsiteY1" fmla="*/ 1667 h 873125"/>
              <a:gd name="connsiteX2" fmla="*/ 935704 w 1044081"/>
              <a:gd name="connsiteY2" fmla="*/ 13894 h 873125"/>
              <a:gd name="connsiteX3" fmla="*/ 939584 w 1044081"/>
              <a:gd name="connsiteY3" fmla="*/ 36681 h 873125"/>
              <a:gd name="connsiteX4" fmla="*/ 914089 w 1044081"/>
              <a:gd name="connsiteY4" fmla="*/ 126717 h 873125"/>
              <a:gd name="connsiteX5" fmla="*/ 891920 w 1044081"/>
              <a:gd name="connsiteY5" fmla="*/ 146169 h 873125"/>
              <a:gd name="connsiteX6" fmla="*/ 695166 w 1044081"/>
              <a:gd name="connsiteY6" fmla="*/ 404050 h 873125"/>
              <a:gd name="connsiteX7" fmla="*/ 790495 w 1044081"/>
              <a:gd name="connsiteY7" fmla="*/ 384597 h 873125"/>
              <a:gd name="connsiteX8" fmla="*/ 866979 w 1044081"/>
              <a:gd name="connsiteY8" fmla="*/ 395713 h 873125"/>
              <a:gd name="connsiteX9" fmla="*/ 1012743 w 1044081"/>
              <a:gd name="connsiteY9" fmla="*/ 510759 h 873125"/>
              <a:gd name="connsiteX10" fmla="*/ 1034913 w 1044081"/>
              <a:gd name="connsiteY10" fmla="*/ 695277 h 873125"/>
              <a:gd name="connsiteX11" fmla="*/ 801579 w 1044081"/>
              <a:gd name="connsiteY11" fmla="*/ 873125 h 873125"/>
              <a:gd name="connsiteX12" fmla="*/ 800471 w 1044081"/>
              <a:gd name="connsiteY12" fmla="*/ 873125 h 873125"/>
              <a:gd name="connsiteX13" fmla="*/ 598175 w 1044081"/>
              <a:gd name="connsiteY13" fmla="*/ 770862 h 873125"/>
              <a:gd name="connsiteX14" fmla="*/ 558270 w 1044081"/>
              <a:gd name="connsiteY14" fmla="*/ 351807 h 873125"/>
              <a:gd name="connsiteX15" fmla="*/ 890811 w 1044081"/>
              <a:gd name="connsiteY15" fmla="*/ 0 h 873125"/>
              <a:gd name="connsiteX16" fmla="*/ 357799 w 1044081"/>
              <a:gd name="connsiteY16" fmla="*/ 0 h 873125"/>
              <a:gd name="connsiteX17" fmla="*/ 383875 w 1044081"/>
              <a:gd name="connsiteY17" fmla="*/ 1667 h 873125"/>
              <a:gd name="connsiteX18" fmla="*/ 402739 w 1044081"/>
              <a:gd name="connsiteY18" fmla="*/ 13894 h 873125"/>
              <a:gd name="connsiteX19" fmla="*/ 406067 w 1044081"/>
              <a:gd name="connsiteY19" fmla="*/ 36681 h 873125"/>
              <a:gd name="connsiteX20" fmla="*/ 381101 w 1044081"/>
              <a:gd name="connsiteY20" fmla="*/ 126717 h 873125"/>
              <a:gd name="connsiteX21" fmla="*/ 358909 w 1044081"/>
              <a:gd name="connsiteY21" fmla="*/ 146169 h 873125"/>
              <a:gd name="connsiteX22" fmla="*/ 161397 w 1044081"/>
              <a:gd name="connsiteY22" fmla="*/ 404050 h 873125"/>
              <a:gd name="connsiteX23" fmla="*/ 257379 w 1044081"/>
              <a:gd name="connsiteY23" fmla="*/ 384597 h 873125"/>
              <a:gd name="connsiteX24" fmla="*/ 333942 w 1044081"/>
              <a:gd name="connsiteY24" fmla="*/ 395713 h 873125"/>
              <a:gd name="connsiteX25" fmla="*/ 479857 w 1044081"/>
              <a:gd name="connsiteY25" fmla="*/ 510759 h 873125"/>
              <a:gd name="connsiteX26" fmla="*/ 502049 w 1044081"/>
              <a:gd name="connsiteY26" fmla="*/ 695277 h 873125"/>
              <a:gd name="connsiteX27" fmla="*/ 268475 w 1044081"/>
              <a:gd name="connsiteY27" fmla="*/ 873125 h 873125"/>
              <a:gd name="connsiteX28" fmla="*/ 267366 w 1044081"/>
              <a:gd name="connsiteY28" fmla="*/ 873125 h 873125"/>
              <a:gd name="connsiteX29" fmla="*/ 64306 w 1044081"/>
              <a:gd name="connsiteY29" fmla="*/ 770862 h 873125"/>
              <a:gd name="connsiteX30" fmla="*/ 24915 w 1044081"/>
              <a:gd name="connsiteY30" fmla="*/ 351807 h 873125"/>
              <a:gd name="connsiteX31" fmla="*/ 357799 w 1044081"/>
              <a:gd name="connsiteY31" fmla="*/ 0 h 87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44081" h="873125">
                <a:moveTo>
                  <a:pt x="890811" y="0"/>
                </a:moveTo>
                <a:cubicBezTo>
                  <a:pt x="899679" y="0"/>
                  <a:pt x="908547" y="556"/>
                  <a:pt x="916860" y="1667"/>
                </a:cubicBezTo>
                <a:cubicBezTo>
                  <a:pt x="924620" y="2779"/>
                  <a:pt x="931825" y="7225"/>
                  <a:pt x="935704" y="13894"/>
                </a:cubicBezTo>
                <a:cubicBezTo>
                  <a:pt x="940138" y="20564"/>
                  <a:pt x="941247" y="28900"/>
                  <a:pt x="939584" y="36681"/>
                </a:cubicBezTo>
                <a:cubicBezTo>
                  <a:pt x="939584" y="36681"/>
                  <a:pt x="939584" y="36681"/>
                  <a:pt x="914089" y="126717"/>
                </a:cubicBezTo>
                <a:cubicBezTo>
                  <a:pt x="911318" y="137277"/>
                  <a:pt x="902450" y="144502"/>
                  <a:pt x="891920" y="146169"/>
                </a:cubicBezTo>
                <a:cubicBezTo>
                  <a:pt x="776639" y="163398"/>
                  <a:pt x="718998" y="315681"/>
                  <a:pt x="695166" y="404050"/>
                </a:cubicBezTo>
                <a:cubicBezTo>
                  <a:pt x="720107" y="393490"/>
                  <a:pt x="752252" y="384597"/>
                  <a:pt x="790495" y="384597"/>
                </a:cubicBezTo>
                <a:cubicBezTo>
                  <a:pt x="815435" y="384597"/>
                  <a:pt x="841484" y="388488"/>
                  <a:pt x="866979" y="395713"/>
                </a:cubicBezTo>
                <a:cubicBezTo>
                  <a:pt x="929608" y="413498"/>
                  <a:pt x="981152" y="454625"/>
                  <a:pt x="1012743" y="510759"/>
                </a:cubicBezTo>
                <a:cubicBezTo>
                  <a:pt x="1044335" y="566892"/>
                  <a:pt x="1052648" y="632474"/>
                  <a:pt x="1034913" y="695277"/>
                </a:cubicBezTo>
                <a:cubicBezTo>
                  <a:pt x="1005538" y="799763"/>
                  <a:pt x="909655" y="873125"/>
                  <a:pt x="801579" y="873125"/>
                </a:cubicBezTo>
                <a:cubicBezTo>
                  <a:pt x="801025" y="873125"/>
                  <a:pt x="801025" y="873125"/>
                  <a:pt x="800471" y="873125"/>
                </a:cubicBezTo>
                <a:cubicBezTo>
                  <a:pt x="712902" y="869235"/>
                  <a:pt x="644730" y="835332"/>
                  <a:pt x="598175" y="770862"/>
                </a:cubicBezTo>
                <a:cubicBezTo>
                  <a:pt x="514485" y="655816"/>
                  <a:pt x="524461" y="472966"/>
                  <a:pt x="558270" y="351807"/>
                </a:cubicBezTo>
                <a:cubicBezTo>
                  <a:pt x="615910" y="144502"/>
                  <a:pt x="752806" y="0"/>
                  <a:pt x="890811" y="0"/>
                </a:cubicBezTo>
                <a:close/>
                <a:moveTo>
                  <a:pt x="357799" y="0"/>
                </a:moveTo>
                <a:cubicBezTo>
                  <a:pt x="366676" y="0"/>
                  <a:pt x="374998" y="556"/>
                  <a:pt x="383875" y="1667"/>
                </a:cubicBezTo>
                <a:cubicBezTo>
                  <a:pt x="391642" y="2779"/>
                  <a:pt x="398300" y="7225"/>
                  <a:pt x="402739" y="13894"/>
                </a:cubicBezTo>
                <a:cubicBezTo>
                  <a:pt x="407177" y="20564"/>
                  <a:pt x="408287" y="28900"/>
                  <a:pt x="406067" y="36681"/>
                </a:cubicBezTo>
                <a:cubicBezTo>
                  <a:pt x="406067" y="36681"/>
                  <a:pt x="406067" y="36681"/>
                  <a:pt x="381101" y="126717"/>
                </a:cubicBezTo>
                <a:cubicBezTo>
                  <a:pt x="378327" y="137277"/>
                  <a:pt x="369450" y="144502"/>
                  <a:pt x="358909" y="146169"/>
                </a:cubicBezTo>
                <a:cubicBezTo>
                  <a:pt x="243509" y="163398"/>
                  <a:pt x="185809" y="315681"/>
                  <a:pt x="161397" y="404050"/>
                </a:cubicBezTo>
                <a:cubicBezTo>
                  <a:pt x="186364" y="393490"/>
                  <a:pt x="219097" y="384597"/>
                  <a:pt x="257379" y="384597"/>
                </a:cubicBezTo>
                <a:cubicBezTo>
                  <a:pt x="282345" y="384597"/>
                  <a:pt x="308421" y="388488"/>
                  <a:pt x="333942" y="395713"/>
                </a:cubicBezTo>
                <a:cubicBezTo>
                  <a:pt x="396636" y="413498"/>
                  <a:pt x="448233" y="454625"/>
                  <a:pt x="479857" y="510759"/>
                </a:cubicBezTo>
                <a:cubicBezTo>
                  <a:pt x="511481" y="566892"/>
                  <a:pt x="519248" y="632474"/>
                  <a:pt x="502049" y="695277"/>
                </a:cubicBezTo>
                <a:cubicBezTo>
                  <a:pt x="472644" y="799763"/>
                  <a:pt x="376663" y="873125"/>
                  <a:pt x="268475" y="873125"/>
                </a:cubicBezTo>
                <a:cubicBezTo>
                  <a:pt x="267920" y="873125"/>
                  <a:pt x="267920" y="873125"/>
                  <a:pt x="267366" y="873125"/>
                </a:cubicBezTo>
                <a:cubicBezTo>
                  <a:pt x="179706" y="869235"/>
                  <a:pt x="111465" y="835332"/>
                  <a:pt x="64306" y="770862"/>
                </a:cubicBezTo>
                <a:cubicBezTo>
                  <a:pt x="-18915" y="655816"/>
                  <a:pt x="-8928" y="472966"/>
                  <a:pt x="24915" y="351807"/>
                </a:cubicBezTo>
                <a:cubicBezTo>
                  <a:pt x="82615" y="144502"/>
                  <a:pt x="219652" y="0"/>
                  <a:pt x="3577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33" name="Text Placeholder 28"/>
          <p:cNvSpPr>
            <a:spLocks noGrp="1"/>
          </p:cNvSpPr>
          <p:nvPr>
            <p:ph type="body" sz="quarter" idx="19" hasCustomPrompt="1"/>
          </p:nvPr>
        </p:nvSpPr>
        <p:spPr>
          <a:xfrm>
            <a:off x="2219851" y="5089233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all" spc="300" baseline="0">
                <a:solidFill>
                  <a:schemeClr val="bg1"/>
                </a:solidFill>
                <a:latin typeface="Gotham Rounded Medium" panose="02000000000000000000" pitchFamily="50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2219851" y="5473002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none" spc="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2219850" y="876299"/>
            <a:ext cx="8714015" cy="3219451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D5F210-9537-FE4C-A81B-BE066CD13273}"/>
              </a:ext>
            </a:extLst>
          </p:cNvPr>
          <p:cNvCxnSpPr>
            <a:cxnSpLocks/>
          </p:cNvCxnSpPr>
          <p:nvPr userDrawn="1"/>
        </p:nvCxnSpPr>
        <p:spPr>
          <a:xfrm>
            <a:off x="2219850" y="4607792"/>
            <a:ext cx="9972150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48953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 slide">
    <p:bg>
      <p:bgPr>
        <a:gradFill>
          <a:gsLst>
            <a:gs pos="50000">
              <a:srgbClr val="0381C2"/>
            </a:gs>
            <a:gs pos="0">
              <a:schemeClr val="bg2"/>
            </a:gs>
            <a:gs pos="100000">
              <a:schemeClr val="accent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chemeClr val="bg1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" name="Freeform 31"/>
          <p:cNvSpPr>
            <a:spLocks/>
          </p:cNvSpPr>
          <p:nvPr userDrawn="1"/>
        </p:nvSpPr>
        <p:spPr bwMode="auto">
          <a:xfrm>
            <a:off x="631690" y="481013"/>
            <a:ext cx="1044081" cy="873125"/>
          </a:xfrm>
          <a:custGeom>
            <a:avLst/>
            <a:gdLst>
              <a:gd name="connsiteX0" fmla="*/ 890811 w 1044081"/>
              <a:gd name="connsiteY0" fmla="*/ 0 h 873125"/>
              <a:gd name="connsiteX1" fmla="*/ 916860 w 1044081"/>
              <a:gd name="connsiteY1" fmla="*/ 1667 h 873125"/>
              <a:gd name="connsiteX2" fmla="*/ 935704 w 1044081"/>
              <a:gd name="connsiteY2" fmla="*/ 13894 h 873125"/>
              <a:gd name="connsiteX3" fmla="*/ 939584 w 1044081"/>
              <a:gd name="connsiteY3" fmla="*/ 36681 h 873125"/>
              <a:gd name="connsiteX4" fmla="*/ 914089 w 1044081"/>
              <a:gd name="connsiteY4" fmla="*/ 126717 h 873125"/>
              <a:gd name="connsiteX5" fmla="*/ 891920 w 1044081"/>
              <a:gd name="connsiteY5" fmla="*/ 146169 h 873125"/>
              <a:gd name="connsiteX6" fmla="*/ 695166 w 1044081"/>
              <a:gd name="connsiteY6" fmla="*/ 404050 h 873125"/>
              <a:gd name="connsiteX7" fmla="*/ 790495 w 1044081"/>
              <a:gd name="connsiteY7" fmla="*/ 384597 h 873125"/>
              <a:gd name="connsiteX8" fmla="*/ 866979 w 1044081"/>
              <a:gd name="connsiteY8" fmla="*/ 395713 h 873125"/>
              <a:gd name="connsiteX9" fmla="*/ 1012743 w 1044081"/>
              <a:gd name="connsiteY9" fmla="*/ 510759 h 873125"/>
              <a:gd name="connsiteX10" fmla="*/ 1034913 w 1044081"/>
              <a:gd name="connsiteY10" fmla="*/ 695277 h 873125"/>
              <a:gd name="connsiteX11" fmla="*/ 801579 w 1044081"/>
              <a:gd name="connsiteY11" fmla="*/ 873125 h 873125"/>
              <a:gd name="connsiteX12" fmla="*/ 800471 w 1044081"/>
              <a:gd name="connsiteY12" fmla="*/ 873125 h 873125"/>
              <a:gd name="connsiteX13" fmla="*/ 598175 w 1044081"/>
              <a:gd name="connsiteY13" fmla="*/ 770862 h 873125"/>
              <a:gd name="connsiteX14" fmla="*/ 558270 w 1044081"/>
              <a:gd name="connsiteY14" fmla="*/ 351807 h 873125"/>
              <a:gd name="connsiteX15" fmla="*/ 890811 w 1044081"/>
              <a:gd name="connsiteY15" fmla="*/ 0 h 873125"/>
              <a:gd name="connsiteX16" fmla="*/ 357799 w 1044081"/>
              <a:gd name="connsiteY16" fmla="*/ 0 h 873125"/>
              <a:gd name="connsiteX17" fmla="*/ 383875 w 1044081"/>
              <a:gd name="connsiteY17" fmla="*/ 1667 h 873125"/>
              <a:gd name="connsiteX18" fmla="*/ 402739 w 1044081"/>
              <a:gd name="connsiteY18" fmla="*/ 13894 h 873125"/>
              <a:gd name="connsiteX19" fmla="*/ 406067 w 1044081"/>
              <a:gd name="connsiteY19" fmla="*/ 36681 h 873125"/>
              <a:gd name="connsiteX20" fmla="*/ 381101 w 1044081"/>
              <a:gd name="connsiteY20" fmla="*/ 126717 h 873125"/>
              <a:gd name="connsiteX21" fmla="*/ 358909 w 1044081"/>
              <a:gd name="connsiteY21" fmla="*/ 146169 h 873125"/>
              <a:gd name="connsiteX22" fmla="*/ 161397 w 1044081"/>
              <a:gd name="connsiteY22" fmla="*/ 404050 h 873125"/>
              <a:gd name="connsiteX23" fmla="*/ 257379 w 1044081"/>
              <a:gd name="connsiteY23" fmla="*/ 384597 h 873125"/>
              <a:gd name="connsiteX24" fmla="*/ 333942 w 1044081"/>
              <a:gd name="connsiteY24" fmla="*/ 395713 h 873125"/>
              <a:gd name="connsiteX25" fmla="*/ 479857 w 1044081"/>
              <a:gd name="connsiteY25" fmla="*/ 510759 h 873125"/>
              <a:gd name="connsiteX26" fmla="*/ 502049 w 1044081"/>
              <a:gd name="connsiteY26" fmla="*/ 695277 h 873125"/>
              <a:gd name="connsiteX27" fmla="*/ 268475 w 1044081"/>
              <a:gd name="connsiteY27" fmla="*/ 873125 h 873125"/>
              <a:gd name="connsiteX28" fmla="*/ 267366 w 1044081"/>
              <a:gd name="connsiteY28" fmla="*/ 873125 h 873125"/>
              <a:gd name="connsiteX29" fmla="*/ 64306 w 1044081"/>
              <a:gd name="connsiteY29" fmla="*/ 770862 h 873125"/>
              <a:gd name="connsiteX30" fmla="*/ 24915 w 1044081"/>
              <a:gd name="connsiteY30" fmla="*/ 351807 h 873125"/>
              <a:gd name="connsiteX31" fmla="*/ 357799 w 1044081"/>
              <a:gd name="connsiteY31" fmla="*/ 0 h 87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44081" h="873125">
                <a:moveTo>
                  <a:pt x="890811" y="0"/>
                </a:moveTo>
                <a:cubicBezTo>
                  <a:pt x="899679" y="0"/>
                  <a:pt x="908547" y="556"/>
                  <a:pt x="916860" y="1667"/>
                </a:cubicBezTo>
                <a:cubicBezTo>
                  <a:pt x="924620" y="2779"/>
                  <a:pt x="931825" y="7225"/>
                  <a:pt x="935704" y="13894"/>
                </a:cubicBezTo>
                <a:cubicBezTo>
                  <a:pt x="940138" y="20564"/>
                  <a:pt x="941247" y="28900"/>
                  <a:pt x="939584" y="36681"/>
                </a:cubicBezTo>
                <a:cubicBezTo>
                  <a:pt x="939584" y="36681"/>
                  <a:pt x="939584" y="36681"/>
                  <a:pt x="914089" y="126717"/>
                </a:cubicBezTo>
                <a:cubicBezTo>
                  <a:pt x="911318" y="137277"/>
                  <a:pt x="902450" y="144502"/>
                  <a:pt x="891920" y="146169"/>
                </a:cubicBezTo>
                <a:cubicBezTo>
                  <a:pt x="776639" y="163398"/>
                  <a:pt x="718998" y="315681"/>
                  <a:pt x="695166" y="404050"/>
                </a:cubicBezTo>
                <a:cubicBezTo>
                  <a:pt x="720107" y="393490"/>
                  <a:pt x="752252" y="384597"/>
                  <a:pt x="790495" y="384597"/>
                </a:cubicBezTo>
                <a:cubicBezTo>
                  <a:pt x="815435" y="384597"/>
                  <a:pt x="841484" y="388488"/>
                  <a:pt x="866979" y="395713"/>
                </a:cubicBezTo>
                <a:cubicBezTo>
                  <a:pt x="929608" y="413498"/>
                  <a:pt x="981152" y="454625"/>
                  <a:pt x="1012743" y="510759"/>
                </a:cubicBezTo>
                <a:cubicBezTo>
                  <a:pt x="1044335" y="566892"/>
                  <a:pt x="1052648" y="632474"/>
                  <a:pt x="1034913" y="695277"/>
                </a:cubicBezTo>
                <a:cubicBezTo>
                  <a:pt x="1005538" y="799763"/>
                  <a:pt x="909655" y="873125"/>
                  <a:pt x="801579" y="873125"/>
                </a:cubicBezTo>
                <a:cubicBezTo>
                  <a:pt x="801025" y="873125"/>
                  <a:pt x="801025" y="873125"/>
                  <a:pt x="800471" y="873125"/>
                </a:cubicBezTo>
                <a:cubicBezTo>
                  <a:pt x="712902" y="869235"/>
                  <a:pt x="644730" y="835332"/>
                  <a:pt x="598175" y="770862"/>
                </a:cubicBezTo>
                <a:cubicBezTo>
                  <a:pt x="514485" y="655816"/>
                  <a:pt x="524461" y="472966"/>
                  <a:pt x="558270" y="351807"/>
                </a:cubicBezTo>
                <a:cubicBezTo>
                  <a:pt x="615910" y="144502"/>
                  <a:pt x="752806" y="0"/>
                  <a:pt x="890811" y="0"/>
                </a:cubicBezTo>
                <a:close/>
                <a:moveTo>
                  <a:pt x="357799" y="0"/>
                </a:moveTo>
                <a:cubicBezTo>
                  <a:pt x="366676" y="0"/>
                  <a:pt x="374998" y="556"/>
                  <a:pt x="383875" y="1667"/>
                </a:cubicBezTo>
                <a:cubicBezTo>
                  <a:pt x="391642" y="2779"/>
                  <a:pt x="398300" y="7225"/>
                  <a:pt x="402739" y="13894"/>
                </a:cubicBezTo>
                <a:cubicBezTo>
                  <a:pt x="407177" y="20564"/>
                  <a:pt x="408287" y="28900"/>
                  <a:pt x="406067" y="36681"/>
                </a:cubicBezTo>
                <a:cubicBezTo>
                  <a:pt x="406067" y="36681"/>
                  <a:pt x="406067" y="36681"/>
                  <a:pt x="381101" y="126717"/>
                </a:cubicBezTo>
                <a:cubicBezTo>
                  <a:pt x="378327" y="137277"/>
                  <a:pt x="369450" y="144502"/>
                  <a:pt x="358909" y="146169"/>
                </a:cubicBezTo>
                <a:cubicBezTo>
                  <a:pt x="243509" y="163398"/>
                  <a:pt x="185809" y="315681"/>
                  <a:pt x="161397" y="404050"/>
                </a:cubicBezTo>
                <a:cubicBezTo>
                  <a:pt x="186364" y="393490"/>
                  <a:pt x="219097" y="384597"/>
                  <a:pt x="257379" y="384597"/>
                </a:cubicBezTo>
                <a:cubicBezTo>
                  <a:pt x="282345" y="384597"/>
                  <a:pt x="308421" y="388488"/>
                  <a:pt x="333942" y="395713"/>
                </a:cubicBezTo>
                <a:cubicBezTo>
                  <a:pt x="396636" y="413498"/>
                  <a:pt x="448233" y="454625"/>
                  <a:pt x="479857" y="510759"/>
                </a:cubicBezTo>
                <a:cubicBezTo>
                  <a:pt x="511481" y="566892"/>
                  <a:pt x="519248" y="632474"/>
                  <a:pt x="502049" y="695277"/>
                </a:cubicBezTo>
                <a:cubicBezTo>
                  <a:pt x="472644" y="799763"/>
                  <a:pt x="376663" y="873125"/>
                  <a:pt x="268475" y="873125"/>
                </a:cubicBezTo>
                <a:cubicBezTo>
                  <a:pt x="267920" y="873125"/>
                  <a:pt x="267920" y="873125"/>
                  <a:pt x="267366" y="873125"/>
                </a:cubicBezTo>
                <a:cubicBezTo>
                  <a:pt x="179706" y="869235"/>
                  <a:pt x="111465" y="835332"/>
                  <a:pt x="64306" y="770862"/>
                </a:cubicBezTo>
                <a:cubicBezTo>
                  <a:pt x="-18915" y="655816"/>
                  <a:pt x="-8928" y="472966"/>
                  <a:pt x="24915" y="351807"/>
                </a:cubicBezTo>
                <a:cubicBezTo>
                  <a:pt x="82615" y="144502"/>
                  <a:pt x="219652" y="0"/>
                  <a:pt x="3577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33" name="Text Placeholder 28"/>
          <p:cNvSpPr>
            <a:spLocks noGrp="1"/>
          </p:cNvSpPr>
          <p:nvPr>
            <p:ph type="body" sz="quarter" idx="19" hasCustomPrompt="1"/>
          </p:nvPr>
        </p:nvSpPr>
        <p:spPr>
          <a:xfrm>
            <a:off x="2219851" y="5089233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all" spc="300" baseline="0">
                <a:solidFill>
                  <a:schemeClr val="bg1"/>
                </a:solidFill>
                <a:latin typeface="Gotham Rounded Medium" panose="02000000000000000000" pitchFamily="50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2219851" y="5473002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none" spc="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2219850" y="876299"/>
            <a:ext cx="8714015" cy="3219451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D5F210-9537-FE4C-A81B-BE066CD13273}"/>
              </a:ext>
            </a:extLst>
          </p:cNvPr>
          <p:cNvCxnSpPr>
            <a:cxnSpLocks/>
          </p:cNvCxnSpPr>
          <p:nvPr userDrawn="1"/>
        </p:nvCxnSpPr>
        <p:spPr>
          <a:xfrm>
            <a:off x="2219850" y="4607792"/>
            <a:ext cx="9972150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3954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Quote slide">
    <p:bg>
      <p:bgPr>
        <a:gradFill>
          <a:gsLst>
            <a:gs pos="50000">
              <a:srgbClr val="348AC7"/>
            </a:gs>
            <a:gs pos="0">
              <a:schemeClr val="accent6"/>
            </a:gs>
            <a:gs pos="100000">
              <a:schemeClr val="accent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chemeClr val="bg1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" name="Freeform 31"/>
          <p:cNvSpPr>
            <a:spLocks/>
          </p:cNvSpPr>
          <p:nvPr userDrawn="1"/>
        </p:nvSpPr>
        <p:spPr bwMode="auto">
          <a:xfrm>
            <a:off x="631690" y="481013"/>
            <a:ext cx="1044081" cy="873125"/>
          </a:xfrm>
          <a:custGeom>
            <a:avLst/>
            <a:gdLst>
              <a:gd name="connsiteX0" fmla="*/ 890811 w 1044081"/>
              <a:gd name="connsiteY0" fmla="*/ 0 h 873125"/>
              <a:gd name="connsiteX1" fmla="*/ 916860 w 1044081"/>
              <a:gd name="connsiteY1" fmla="*/ 1667 h 873125"/>
              <a:gd name="connsiteX2" fmla="*/ 935704 w 1044081"/>
              <a:gd name="connsiteY2" fmla="*/ 13894 h 873125"/>
              <a:gd name="connsiteX3" fmla="*/ 939584 w 1044081"/>
              <a:gd name="connsiteY3" fmla="*/ 36681 h 873125"/>
              <a:gd name="connsiteX4" fmla="*/ 914089 w 1044081"/>
              <a:gd name="connsiteY4" fmla="*/ 126717 h 873125"/>
              <a:gd name="connsiteX5" fmla="*/ 891920 w 1044081"/>
              <a:gd name="connsiteY5" fmla="*/ 146169 h 873125"/>
              <a:gd name="connsiteX6" fmla="*/ 695166 w 1044081"/>
              <a:gd name="connsiteY6" fmla="*/ 404050 h 873125"/>
              <a:gd name="connsiteX7" fmla="*/ 790495 w 1044081"/>
              <a:gd name="connsiteY7" fmla="*/ 384597 h 873125"/>
              <a:gd name="connsiteX8" fmla="*/ 866979 w 1044081"/>
              <a:gd name="connsiteY8" fmla="*/ 395713 h 873125"/>
              <a:gd name="connsiteX9" fmla="*/ 1012743 w 1044081"/>
              <a:gd name="connsiteY9" fmla="*/ 510759 h 873125"/>
              <a:gd name="connsiteX10" fmla="*/ 1034913 w 1044081"/>
              <a:gd name="connsiteY10" fmla="*/ 695277 h 873125"/>
              <a:gd name="connsiteX11" fmla="*/ 801579 w 1044081"/>
              <a:gd name="connsiteY11" fmla="*/ 873125 h 873125"/>
              <a:gd name="connsiteX12" fmla="*/ 800471 w 1044081"/>
              <a:gd name="connsiteY12" fmla="*/ 873125 h 873125"/>
              <a:gd name="connsiteX13" fmla="*/ 598175 w 1044081"/>
              <a:gd name="connsiteY13" fmla="*/ 770862 h 873125"/>
              <a:gd name="connsiteX14" fmla="*/ 558270 w 1044081"/>
              <a:gd name="connsiteY14" fmla="*/ 351807 h 873125"/>
              <a:gd name="connsiteX15" fmla="*/ 890811 w 1044081"/>
              <a:gd name="connsiteY15" fmla="*/ 0 h 873125"/>
              <a:gd name="connsiteX16" fmla="*/ 357799 w 1044081"/>
              <a:gd name="connsiteY16" fmla="*/ 0 h 873125"/>
              <a:gd name="connsiteX17" fmla="*/ 383875 w 1044081"/>
              <a:gd name="connsiteY17" fmla="*/ 1667 h 873125"/>
              <a:gd name="connsiteX18" fmla="*/ 402739 w 1044081"/>
              <a:gd name="connsiteY18" fmla="*/ 13894 h 873125"/>
              <a:gd name="connsiteX19" fmla="*/ 406067 w 1044081"/>
              <a:gd name="connsiteY19" fmla="*/ 36681 h 873125"/>
              <a:gd name="connsiteX20" fmla="*/ 381101 w 1044081"/>
              <a:gd name="connsiteY20" fmla="*/ 126717 h 873125"/>
              <a:gd name="connsiteX21" fmla="*/ 358909 w 1044081"/>
              <a:gd name="connsiteY21" fmla="*/ 146169 h 873125"/>
              <a:gd name="connsiteX22" fmla="*/ 161397 w 1044081"/>
              <a:gd name="connsiteY22" fmla="*/ 404050 h 873125"/>
              <a:gd name="connsiteX23" fmla="*/ 257379 w 1044081"/>
              <a:gd name="connsiteY23" fmla="*/ 384597 h 873125"/>
              <a:gd name="connsiteX24" fmla="*/ 333942 w 1044081"/>
              <a:gd name="connsiteY24" fmla="*/ 395713 h 873125"/>
              <a:gd name="connsiteX25" fmla="*/ 479857 w 1044081"/>
              <a:gd name="connsiteY25" fmla="*/ 510759 h 873125"/>
              <a:gd name="connsiteX26" fmla="*/ 502049 w 1044081"/>
              <a:gd name="connsiteY26" fmla="*/ 695277 h 873125"/>
              <a:gd name="connsiteX27" fmla="*/ 268475 w 1044081"/>
              <a:gd name="connsiteY27" fmla="*/ 873125 h 873125"/>
              <a:gd name="connsiteX28" fmla="*/ 267366 w 1044081"/>
              <a:gd name="connsiteY28" fmla="*/ 873125 h 873125"/>
              <a:gd name="connsiteX29" fmla="*/ 64306 w 1044081"/>
              <a:gd name="connsiteY29" fmla="*/ 770862 h 873125"/>
              <a:gd name="connsiteX30" fmla="*/ 24915 w 1044081"/>
              <a:gd name="connsiteY30" fmla="*/ 351807 h 873125"/>
              <a:gd name="connsiteX31" fmla="*/ 357799 w 1044081"/>
              <a:gd name="connsiteY31" fmla="*/ 0 h 87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44081" h="873125">
                <a:moveTo>
                  <a:pt x="890811" y="0"/>
                </a:moveTo>
                <a:cubicBezTo>
                  <a:pt x="899679" y="0"/>
                  <a:pt x="908547" y="556"/>
                  <a:pt x="916860" y="1667"/>
                </a:cubicBezTo>
                <a:cubicBezTo>
                  <a:pt x="924620" y="2779"/>
                  <a:pt x="931825" y="7225"/>
                  <a:pt x="935704" y="13894"/>
                </a:cubicBezTo>
                <a:cubicBezTo>
                  <a:pt x="940138" y="20564"/>
                  <a:pt x="941247" y="28900"/>
                  <a:pt x="939584" y="36681"/>
                </a:cubicBezTo>
                <a:cubicBezTo>
                  <a:pt x="939584" y="36681"/>
                  <a:pt x="939584" y="36681"/>
                  <a:pt x="914089" y="126717"/>
                </a:cubicBezTo>
                <a:cubicBezTo>
                  <a:pt x="911318" y="137277"/>
                  <a:pt x="902450" y="144502"/>
                  <a:pt x="891920" y="146169"/>
                </a:cubicBezTo>
                <a:cubicBezTo>
                  <a:pt x="776639" y="163398"/>
                  <a:pt x="718998" y="315681"/>
                  <a:pt x="695166" y="404050"/>
                </a:cubicBezTo>
                <a:cubicBezTo>
                  <a:pt x="720107" y="393490"/>
                  <a:pt x="752252" y="384597"/>
                  <a:pt x="790495" y="384597"/>
                </a:cubicBezTo>
                <a:cubicBezTo>
                  <a:pt x="815435" y="384597"/>
                  <a:pt x="841484" y="388488"/>
                  <a:pt x="866979" y="395713"/>
                </a:cubicBezTo>
                <a:cubicBezTo>
                  <a:pt x="929608" y="413498"/>
                  <a:pt x="981152" y="454625"/>
                  <a:pt x="1012743" y="510759"/>
                </a:cubicBezTo>
                <a:cubicBezTo>
                  <a:pt x="1044335" y="566892"/>
                  <a:pt x="1052648" y="632474"/>
                  <a:pt x="1034913" y="695277"/>
                </a:cubicBezTo>
                <a:cubicBezTo>
                  <a:pt x="1005538" y="799763"/>
                  <a:pt x="909655" y="873125"/>
                  <a:pt x="801579" y="873125"/>
                </a:cubicBezTo>
                <a:cubicBezTo>
                  <a:pt x="801025" y="873125"/>
                  <a:pt x="801025" y="873125"/>
                  <a:pt x="800471" y="873125"/>
                </a:cubicBezTo>
                <a:cubicBezTo>
                  <a:pt x="712902" y="869235"/>
                  <a:pt x="644730" y="835332"/>
                  <a:pt x="598175" y="770862"/>
                </a:cubicBezTo>
                <a:cubicBezTo>
                  <a:pt x="514485" y="655816"/>
                  <a:pt x="524461" y="472966"/>
                  <a:pt x="558270" y="351807"/>
                </a:cubicBezTo>
                <a:cubicBezTo>
                  <a:pt x="615910" y="144502"/>
                  <a:pt x="752806" y="0"/>
                  <a:pt x="890811" y="0"/>
                </a:cubicBezTo>
                <a:close/>
                <a:moveTo>
                  <a:pt x="357799" y="0"/>
                </a:moveTo>
                <a:cubicBezTo>
                  <a:pt x="366676" y="0"/>
                  <a:pt x="374998" y="556"/>
                  <a:pt x="383875" y="1667"/>
                </a:cubicBezTo>
                <a:cubicBezTo>
                  <a:pt x="391642" y="2779"/>
                  <a:pt x="398300" y="7225"/>
                  <a:pt x="402739" y="13894"/>
                </a:cubicBezTo>
                <a:cubicBezTo>
                  <a:pt x="407177" y="20564"/>
                  <a:pt x="408287" y="28900"/>
                  <a:pt x="406067" y="36681"/>
                </a:cubicBezTo>
                <a:cubicBezTo>
                  <a:pt x="406067" y="36681"/>
                  <a:pt x="406067" y="36681"/>
                  <a:pt x="381101" y="126717"/>
                </a:cubicBezTo>
                <a:cubicBezTo>
                  <a:pt x="378327" y="137277"/>
                  <a:pt x="369450" y="144502"/>
                  <a:pt x="358909" y="146169"/>
                </a:cubicBezTo>
                <a:cubicBezTo>
                  <a:pt x="243509" y="163398"/>
                  <a:pt x="185809" y="315681"/>
                  <a:pt x="161397" y="404050"/>
                </a:cubicBezTo>
                <a:cubicBezTo>
                  <a:pt x="186364" y="393490"/>
                  <a:pt x="219097" y="384597"/>
                  <a:pt x="257379" y="384597"/>
                </a:cubicBezTo>
                <a:cubicBezTo>
                  <a:pt x="282345" y="384597"/>
                  <a:pt x="308421" y="388488"/>
                  <a:pt x="333942" y="395713"/>
                </a:cubicBezTo>
                <a:cubicBezTo>
                  <a:pt x="396636" y="413498"/>
                  <a:pt x="448233" y="454625"/>
                  <a:pt x="479857" y="510759"/>
                </a:cubicBezTo>
                <a:cubicBezTo>
                  <a:pt x="511481" y="566892"/>
                  <a:pt x="519248" y="632474"/>
                  <a:pt x="502049" y="695277"/>
                </a:cubicBezTo>
                <a:cubicBezTo>
                  <a:pt x="472644" y="799763"/>
                  <a:pt x="376663" y="873125"/>
                  <a:pt x="268475" y="873125"/>
                </a:cubicBezTo>
                <a:cubicBezTo>
                  <a:pt x="267920" y="873125"/>
                  <a:pt x="267920" y="873125"/>
                  <a:pt x="267366" y="873125"/>
                </a:cubicBezTo>
                <a:cubicBezTo>
                  <a:pt x="179706" y="869235"/>
                  <a:pt x="111465" y="835332"/>
                  <a:pt x="64306" y="770862"/>
                </a:cubicBezTo>
                <a:cubicBezTo>
                  <a:pt x="-18915" y="655816"/>
                  <a:pt x="-8928" y="472966"/>
                  <a:pt x="24915" y="351807"/>
                </a:cubicBezTo>
                <a:cubicBezTo>
                  <a:pt x="82615" y="144502"/>
                  <a:pt x="219652" y="0"/>
                  <a:pt x="3577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33" name="Text Placeholder 28"/>
          <p:cNvSpPr>
            <a:spLocks noGrp="1"/>
          </p:cNvSpPr>
          <p:nvPr>
            <p:ph type="body" sz="quarter" idx="19" hasCustomPrompt="1"/>
          </p:nvPr>
        </p:nvSpPr>
        <p:spPr>
          <a:xfrm>
            <a:off x="2219851" y="5089233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all" spc="300" baseline="0">
                <a:solidFill>
                  <a:schemeClr val="bg1"/>
                </a:solidFill>
                <a:latin typeface="Gotham Rounded Medium" panose="02000000000000000000" pitchFamily="50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2219851" y="5473002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none" spc="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2219850" y="876299"/>
            <a:ext cx="8714015" cy="3219451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D5F210-9537-FE4C-A81B-BE066CD13273}"/>
              </a:ext>
            </a:extLst>
          </p:cNvPr>
          <p:cNvCxnSpPr>
            <a:cxnSpLocks/>
          </p:cNvCxnSpPr>
          <p:nvPr userDrawn="1"/>
        </p:nvCxnSpPr>
        <p:spPr>
          <a:xfrm>
            <a:off x="2219850" y="4607792"/>
            <a:ext cx="9972150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106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Quote slide">
    <p:bg>
      <p:bgPr>
        <a:gradFill>
          <a:gsLst>
            <a:gs pos="50000">
              <a:srgbClr val="7B9082"/>
            </a:gs>
            <a:gs pos="0">
              <a:schemeClr val="accent5"/>
            </a:gs>
            <a:gs pos="100000">
              <a:schemeClr val="accent4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chemeClr val="bg1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" name="Freeform 31"/>
          <p:cNvSpPr>
            <a:spLocks/>
          </p:cNvSpPr>
          <p:nvPr userDrawn="1"/>
        </p:nvSpPr>
        <p:spPr bwMode="auto">
          <a:xfrm>
            <a:off x="631690" y="481013"/>
            <a:ext cx="1044081" cy="873125"/>
          </a:xfrm>
          <a:custGeom>
            <a:avLst/>
            <a:gdLst>
              <a:gd name="connsiteX0" fmla="*/ 890811 w 1044081"/>
              <a:gd name="connsiteY0" fmla="*/ 0 h 873125"/>
              <a:gd name="connsiteX1" fmla="*/ 916860 w 1044081"/>
              <a:gd name="connsiteY1" fmla="*/ 1667 h 873125"/>
              <a:gd name="connsiteX2" fmla="*/ 935704 w 1044081"/>
              <a:gd name="connsiteY2" fmla="*/ 13894 h 873125"/>
              <a:gd name="connsiteX3" fmla="*/ 939584 w 1044081"/>
              <a:gd name="connsiteY3" fmla="*/ 36681 h 873125"/>
              <a:gd name="connsiteX4" fmla="*/ 914089 w 1044081"/>
              <a:gd name="connsiteY4" fmla="*/ 126717 h 873125"/>
              <a:gd name="connsiteX5" fmla="*/ 891920 w 1044081"/>
              <a:gd name="connsiteY5" fmla="*/ 146169 h 873125"/>
              <a:gd name="connsiteX6" fmla="*/ 695166 w 1044081"/>
              <a:gd name="connsiteY6" fmla="*/ 404050 h 873125"/>
              <a:gd name="connsiteX7" fmla="*/ 790495 w 1044081"/>
              <a:gd name="connsiteY7" fmla="*/ 384597 h 873125"/>
              <a:gd name="connsiteX8" fmla="*/ 866979 w 1044081"/>
              <a:gd name="connsiteY8" fmla="*/ 395713 h 873125"/>
              <a:gd name="connsiteX9" fmla="*/ 1012743 w 1044081"/>
              <a:gd name="connsiteY9" fmla="*/ 510759 h 873125"/>
              <a:gd name="connsiteX10" fmla="*/ 1034913 w 1044081"/>
              <a:gd name="connsiteY10" fmla="*/ 695277 h 873125"/>
              <a:gd name="connsiteX11" fmla="*/ 801579 w 1044081"/>
              <a:gd name="connsiteY11" fmla="*/ 873125 h 873125"/>
              <a:gd name="connsiteX12" fmla="*/ 800471 w 1044081"/>
              <a:gd name="connsiteY12" fmla="*/ 873125 h 873125"/>
              <a:gd name="connsiteX13" fmla="*/ 598175 w 1044081"/>
              <a:gd name="connsiteY13" fmla="*/ 770862 h 873125"/>
              <a:gd name="connsiteX14" fmla="*/ 558270 w 1044081"/>
              <a:gd name="connsiteY14" fmla="*/ 351807 h 873125"/>
              <a:gd name="connsiteX15" fmla="*/ 890811 w 1044081"/>
              <a:gd name="connsiteY15" fmla="*/ 0 h 873125"/>
              <a:gd name="connsiteX16" fmla="*/ 357799 w 1044081"/>
              <a:gd name="connsiteY16" fmla="*/ 0 h 873125"/>
              <a:gd name="connsiteX17" fmla="*/ 383875 w 1044081"/>
              <a:gd name="connsiteY17" fmla="*/ 1667 h 873125"/>
              <a:gd name="connsiteX18" fmla="*/ 402739 w 1044081"/>
              <a:gd name="connsiteY18" fmla="*/ 13894 h 873125"/>
              <a:gd name="connsiteX19" fmla="*/ 406067 w 1044081"/>
              <a:gd name="connsiteY19" fmla="*/ 36681 h 873125"/>
              <a:gd name="connsiteX20" fmla="*/ 381101 w 1044081"/>
              <a:gd name="connsiteY20" fmla="*/ 126717 h 873125"/>
              <a:gd name="connsiteX21" fmla="*/ 358909 w 1044081"/>
              <a:gd name="connsiteY21" fmla="*/ 146169 h 873125"/>
              <a:gd name="connsiteX22" fmla="*/ 161397 w 1044081"/>
              <a:gd name="connsiteY22" fmla="*/ 404050 h 873125"/>
              <a:gd name="connsiteX23" fmla="*/ 257379 w 1044081"/>
              <a:gd name="connsiteY23" fmla="*/ 384597 h 873125"/>
              <a:gd name="connsiteX24" fmla="*/ 333942 w 1044081"/>
              <a:gd name="connsiteY24" fmla="*/ 395713 h 873125"/>
              <a:gd name="connsiteX25" fmla="*/ 479857 w 1044081"/>
              <a:gd name="connsiteY25" fmla="*/ 510759 h 873125"/>
              <a:gd name="connsiteX26" fmla="*/ 502049 w 1044081"/>
              <a:gd name="connsiteY26" fmla="*/ 695277 h 873125"/>
              <a:gd name="connsiteX27" fmla="*/ 268475 w 1044081"/>
              <a:gd name="connsiteY27" fmla="*/ 873125 h 873125"/>
              <a:gd name="connsiteX28" fmla="*/ 267366 w 1044081"/>
              <a:gd name="connsiteY28" fmla="*/ 873125 h 873125"/>
              <a:gd name="connsiteX29" fmla="*/ 64306 w 1044081"/>
              <a:gd name="connsiteY29" fmla="*/ 770862 h 873125"/>
              <a:gd name="connsiteX30" fmla="*/ 24915 w 1044081"/>
              <a:gd name="connsiteY30" fmla="*/ 351807 h 873125"/>
              <a:gd name="connsiteX31" fmla="*/ 357799 w 1044081"/>
              <a:gd name="connsiteY31" fmla="*/ 0 h 87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44081" h="873125">
                <a:moveTo>
                  <a:pt x="890811" y="0"/>
                </a:moveTo>
                <a:cubicBezTo>
                  <a:pt x="899679" y="0"/>
                  <a:pt x="908547" y="556"/>
                  <a:pt x="916860" y="1667"/>
                </a:cubicBezTo>
                <a:cubicBezTo>
                  <a:pt x="924620" y="2779"/>
                  <a:pt x="931825" y="7225"/>
                  <a:pt x="935704" y="13894"/>
                </a:cubicBezTo>
                <a:cubicBezTo>
                  <a:pt x="940138" y="20564"/>
                  <a:pt x="941247" y="28900"/>
                  <a:pt x="939584" y="36681"/>
                </a:cubicBezTo>
                <a:cubicBezTo>
                  <a:pt x="939584" y="36681"/>
                  <a:pt x="939584" y="36681"/>
                  <a:pt x="914089" y="126717"/>
                </a:cubicBezTo>
                <a:cubicBezTo>
                  <a:pt x="911318" y="137277"/>
                  <a:pt x="902450" y="144502"/>
                  <a:pt x="891920" y="146169"/>
                </a:cubicBezTo>
                <a:cubicBezTo>
                  <a:pt x="776639" y="163398"/>
                  <a:pt x="718998" y="315681"/>
                  <a:pt x="695166" y="404050"/>
                </a:cubicBezTo>
                <a:cubicBezTo>
                  <a:pt x="720107" y="393490"/>
                  <a:pt x="752252" y="384597"/>
                  <a:pt x="790495" y="384597"/>
                </a:cubicBezTo>
                <a:cubicBezTo>
                  <a:pt x="815435" y="384597"/>
                  <a:pt x="841484" y="388488"/>
                  <a:pt x="866979" y="395713"/>
                </a:cubicBezTo>
                <a:cubicBezTo>
                  <a:pt x="929608" y="413498"/>
                  <a:pt x="981152" y="454625"/>
                  <a:pt x="1012743" y="510759"/>
                </a:cubicBezTo>
                <a:cubicBezTo>
                  <a:pt x="1044335" y="566892"/>
                  <a:pt x="1052648" y="632474"/>
                  <a:pt x="1034913" y="695277"/>
                </a:cubicBezTo>
                <a:cubicBezTo>
                  <a:pt x="1005538" y="799763"/>
                  <a:pt x="909655" y="873125"/>
                  <a:pt x="801579" y="873125"/>
                </a:cubicBezTo>
                <a:cubicBezTo>
                  <a:pt x="801025" y="873125"/>
                  <a:pt x="801025" y="873125"/>
                  <a:pt x="800471" y="873125"/>
                </a:cubicBezTo>
                <a:cubicBezTo>
                  <a:pt x="712902" y="869235"/>
                  <a:pt x="644730" y="835332"/>
                  <a:pt x="598175" y="770862"/>
                </a:cubicBezTo>
                <a:cubicBezTo>
                  <a:pt x="514485" y="655816"/>
                  <a:pt x="524461" y="472966"/>
                  <a:pt x="558270" y="351807"/>
                </a:cubicBezTo>
                <a:cubicBezTo>
                  <a:pt x="615910" y="144502"/>
                  <a:pt x="752806" y="0"/>
                  <a:pt x="890811" y="0"/>
                </a:cubicBezTo>
                <a:close/>
                <a:moveTo>
                  <a:pt x="357799" y="0"/>
                </a:moveTo>
                <a:cubicBezTo>
                  <a:pt x="366676" y="0"/>
                  <a:pt x="374998" y="556"/>
                  <a:pt x="383875" y="1667"/>
                </a:cubicBezTo>
                <a:cubicBezTo>
                  <a:pt x="391642" y="2779"/>
                  <a:pt x="398300" y="7225"/>
                  <a:pt x="402739" y="13894"/>
                </a:cubicBezTo>
                <a:cubicBezTo>
                  <a:pt x="407177" y="20564"/>
                  <a:pt x="408287" y="28900"/>
                  <a:pt x="406067" y="36681"/>
                </a:cubicBezTo>
                <a:cubicBezTo>
                  <a:pt x="406067" y="36681"/>
                  <a:pt x="406067" y="36681"/>
                  <a:pt x="381101" y="126717"/>
                </a:cubicBezTo>
                <a:cubicBezTo>
                  <a:pt x="378327" y="137277"/>
                  <a:pt x="369450" y="144502"/>
                  <a:pt x="358909" y="146169"/>
                </a:cubicBezTo>
                <a:cubicBezTo>
                  <a:pt x="243509" y="163398"/>
                  <a:pt x="185809" y="315681"/>
                  <a:pt x="161397" y="404050"/>
                </a:cubicBezTo>
                <a:cubicBezTo>
                  <a:pt x="186364" y="393490"/>
                  <a:pt x="219097" y="384597"/>
                  <a:pt x="257379" y="384597"/>
                </a:cubicBezTo>
                <a:cubicBezTo>
                  <a:pt x="282345" y="384597"/>
                  <a:pt x="308421" y="388488"/>
                  <a:pt x="333942" y="395713"/>
                </a:cubicBezTo>
                <a:cubicBezTo>
                  <a:pt x="396636" y="413498"/>
                  <a:pt x="448233" y="454625"/>
                  <a:pt x="479857" y="510759"/>
                </a:cubicBezTo>
                <a:cubicBezTo>
                  <a:pt x="511481" y="566892"/>
                  <a:pt x="519248" y="632474"/>
                  <a:pt x="502049" y="695277"/>
                </a:cubicBezTo>
                <a:cubicBezTo>
                  <a:pt x="472644" y="799763"/>
                  <a:pt x="376663" y="873125"/>
                  <a:pt x="268475" y="873125"/>
                </a:cubicBezTo>
                <a:cubicBezTo>
                  <a:pt x="267920" y="873125"/>
                  <a:pt x="267920" y="873125"/>
                  <a:pt x="267366" y="873125"/>
                </a:cubicBezTo>
                <a:cubicBezTo>
                  <a:pt x="179706" y="869235"/>
                  <a:pt x="111465" y="835332"/>
                  <a:pt x="64306" y="770862"/>
                </a:cubicBezTo>
                <a:cubicBezTo>
                  <a:pt x="-18915" y="655816"/>
                  <a:pt x="-8928" y="472966"/>
                  <a:pt x="24915" y="351807"/>
                </a:cubicBezTo>
                <a:cubicBezTo>
                  <a:pt x="82615" y="144502"/>
                  <a:pt x="219652" y="0"/>
                  <a:pt x="3577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33" name="Text Placeholder 28"/>
          <p:cNvSpPr>
            <a:spLocks noGrp="1"/>
          </p:cNvSpPr>
          <p:nvPr>
            <p:ph type="body" sz="quarter" idx="19" hasCustomPrompt="1"/>
          </p:nvPr>
        </p:nvSpPr>
        <p:spPr>
          <a:xfrm>
            <a:off x="2219851" y="5089233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all" spc="300" baseline="0">
                <a:solidFill>
                  <a:schemeClr val="bg1"/>
                </a:solidFill>
                <a:latin typeface="Gotham Rounded Medium" panose="02000000000000000000" pitchFamily="50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2219851" y="5473002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none" spc="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2219850" y="876299"/>
            <a:ext cx="8714015" cy="3219451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D5F210-9537-FE4C-A81B-BE066CD13273}"/>
              </a:ext>
            </a:extLst>
          </p:cNvPr>
          <p:cNvCxnSpPr>
            <a:cxnSpLocks/>
          </p:cNvCxnSpPr>
          <p:nvPr userDrawn="1"/>
        </p:nvCxnSpPr>
        <p:spPr>
          <a:xfrm>
            <a:off x="2219850" y="4607792"/>
            <a:ext cx="9972150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90450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Quote slide">
    <p:bg>
      <p:bgPr>
        <a:gradFill>
          <a:gsLst>
            <a:gs pos="50500">
              <a:srgbClr val="AC6766"/>
            </a:gs>
            <a:gs pos="1000">
              <a:schemeClr val="accent6"/>
            </a:gs>
            <a:gs pos="100000">
              <a:schemeClr val="accent4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chemeClr val="bg1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" name="Freeform 31"/>
          <p:cNvSpPr>
            <a:spLocks/>
          </p:cNvSpPr>
          <p:nvPr userDrawn="1"/>
        </p:nvSpPr>
        <p:spPr bwMode="auto">
          <a:xfrm>
            <a:off x="631690" y="481013"/>
            <a:ext cx="1044081" cy="873125"/>
          </a:xfrm>
          <a:custGeom>
            <a:avLst/>
            <a:gdLst>
              <a:gd name="connsiteX0" fmla="*/ 890811 w 1044081"/>
              <a:gd name="connsiteY0" fmla="*/ 0 h 873125"/>
              <a:gd name="connsiteX1" fmla="*/ 916860 w 1044081"/>
              <a:gd name="connsiteY1" fmla="*/ 1667 h 873125"/>
              <a:gd name="connsiteX2" fmla="*/ 935704 w 1044081"/>
              <a:gd name="connsiteY2" fmla="*/ 13894 h 873125"/>
              <a:gd name="connsiteX3" fmla="*/ 939584 w 1044081"/>
              <a:gd name="connsiteY3" fmla="*/ 36681 h 873125"/>
              <a:gd name="connsiteX4" fmla="*/ 914089 w 1044081"/>
              <a:gd name="connsiteY4" fmla="*/ 126717 h 873125"/>
              <a:gd name="connsiteX5" fmla="*/ 891920 w 1044081"/>
              <a:gd name="connsiteY5" fmla="*/ 146169 h 873125"/>
              <a:gd name="connsiteX6" fmla="*/ 695166 w 1044081"/>
              <a:gd name="connsiteY6" fmla="*/ 404050 h 873125"/>
              <a:gd name="connsiteX7" fmla="*/ 790495 w 1044081"/>
              <a:gd name="connsiteY7" fmla="*/ 384597 h 873125"/>
              <a:gd name="connsiteX8" fmla="*/ 866979 w 1044081"/>
              <a:gd name="connsiteY8" fmla="*/ 395713 h 873125"/>
              <a:gd name="connsiteX9" fmla="*/ 1012743 w 1044081"/>
              <a:gd name="connsiteY9" fmla="*/ 510759 h 873125"/>
              <a:gd name="connsiteX10" fmla="*/ 1034913 w 1044081"/>
              <a:gd name="connsiteY10" fmla="*/ 695277 h 873125"/>
              <a:gd name="connsiteX11" fmla="*/ 801579 w 1044081"/>
              <a:gd name="connsiteY11" fmla="*/ 873125 h 873125"/>
              <a:gd name="connsiteX12" fmla="*/ 800471 w 1044081"/>
              <a:gd name="connsiteY12" fmla="*/ 873125 h 873125"/>
              <a:gd name="connsiteX13" fmla="*/ 598175 w 1044081"/>
              <a:gd name="connsiteY13" fmla="*/ 770862 h 873125"/>
              <a:gd name="connsiteX14" fmla="*/ 558270 w 1044081"/>
              <a:gd name="connsiteY14" fmla="*/ 351807 h 873125"/>
              <a:gd name="connsiteX15" fmla="*/ 890811 w 1044081"/>
              <a:gd name="connsiteY15" fmla="*/ 0 h 873125"/>
              <a:gd name="connsiteX16" fmla="*/ 357799 w 1044081"/>
              <a:gd name="connsiteY16" fmla="*/ 0 h 873125"/>
              <a:gd name="connsiteX17" fmla="*/ 383875 w 1044081"/>
              <a:gd name="connsiteY17" fmla="*/ 1667 h 873125"/>
              <a:gd name="connsiteX18" fmla="*/ 402739 w 1044081"/>
              <a:gd name="connsiteY18" fmla="*/ 13894 h 873125"/>
              <a:gd name="connsiteX19" fmla="*/ 406067 w 1044081"/>
              <a:gd name="connsiteY19" fmla="*/ 36681 h 873125"/>
              <a:gd name="connsiteX20" fmla="*/ 381101 w 1044081"/>
              <a:gd name="connsiteY20" fmla="*/ 126717 h 873125"/>
              <a:gd name="connsiteX21" fmla="*/ 358909 w 1044081"/>
              <a:gd name="connsiteY21" fmla="*/ 146169 h 873125"/>
              <a:gd name="connsiteX22" fmla="*/ 161397 w 1044081"/>
              <a:gd name="connsiteY22" fmla="*/ 404050 h 873125"/>
              <a:gd name="connsiteX23" fmla="*/ 257379 w 1044081"/>
              <a:gd name="connsiteY23" fmla="*/ 384597 h 873125"/>
              <a:gd name="connsiteX24" fmla="*/ 333942 w 1044081"/>
              <a:gd name="connsiteY24" fmla="*/ 395713 h 873125"/>
              <a:gd name="connsiteX25" fmla="*/ 479857 w 1044081"/>
              <a:gd name="connsiteY25" fmla="*/ 510759 h 873125"/>
              <a:gd name="connsiteX26" fmla="*/ 502049 w 1044081"/>
              <a:gd name="connsiteY26" fmla="*/ 695277 h 873125"/>
              <a:gd name="connsiteX27" fmla="*/ 268475 w 1044081"/>
              <a:gd name="connsiteY27" fmla="*/ 873125 h 873125"/>
              <a:gd name="connsiteX28" fmla="*/ 267366 w 1044081"/>
              <a:gd name="connsiteY28" fmla="*/ 873125 h 873125"/>
              <a:gd name="connsiteX29" fmla="*/ 64306 w 1044081"/>
              <a:gd name="connsiteY29" fmla="*/ 770862 h 873125"/>
              <a:gd name="connsiteX30" fmla="*/ 24915 w 1044081"/>
              <a:gd name="connsiteY30" fmla="*/ 351807 h 873125"/>
              <a:gd name="connsiteX31" fmla="*/ 357799 w 1044081"/>
              <a:gd name="connsiteY31" fmla="*/ 0 h 87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44081" h="873125">
                <a:moveTo>
                  <a:pt x="890811" y="0"/>
                </a:moveTo>
                <a:cubicBezTo>
                  <a:pt x="899679" y="0"/>
                  <a:pt x="908547" y="556"/>
                  <a:pt x="916860" y="1667"/>
                </a:cubicBezTo>
                <a:cubicBezTo>
                  <a:pt x="924620" y="2779"/>
                  <a:pt x="931825" y="7225"/>
                  <a:pt x="935704" y="13894"/>
                </a:cubicBezTo>
                <a:cubicBezTo>
                  <a:pt x="940138" y="20564"/>
                  <a:pt x="941247" y="28900"/>
                  <a:pt x="939584" y="36681"/>
                </a:cubicBezTo>
                <a:cubicBezTo>
                  <a:pt x="939584" y="36681"/>
                  <a:pt x="939584" y="36681"/>
                  <a:pt x="914089" y="126717"/>
                </a:cubicBezTo>
                <a:cubicBezTo>
                  <a:pt x="911318" y="137277"/>
                  <a:pt x="902450" y="144502"/>
                  <a:pt x="891920" y="146169"/>
                </a:cubicBezTo>
                <a:cubicBezTo>
                  <a:pt x="776639" y="163398"/>
                  <a:pt x="718998" y="315681"/>
                  <a:pt x="695166" y="404050"/>
                </a:cubicBezTo>
                <a:cubicBezTo>
                  <a:pt x="720107" y="393490"/>
                  <a:pt x="752252" y="384597"/>
                  <a:pt x="790495" y="384597"/>
                </a:cubicBezTo>
                <a:cubicBezTo>
                  <a:pt x="815435" y="384597"/>
                  <a:pt x="841484" y="388488"/>
                  <a:pt x="866979" y="395713"/>
                </a:cubicBezTo>
                <a:cubicBezTo>
                  <a:pt x="929608" y="413498"/>
                  <a:pt x="981152" y="454625"/>
                  <a:pt x="1012743" y="510759"/>
                </a:cubicBezTo>
                <a:cubicBezTo>
                  <a:pt x="1044335" y="566892"/>
                  <a:pt x="1052648" y="632474"/>
                  <a:pt x="1034913" y="695277"/>
                </a:cubicBezTo>
                <a:cubicBezTo>
                  <a:pt x="1005538" y="799763"/>
                  <a:pt x="909655" y="873125"/>
                  <a:pt x="801579" y="873125"/>
                </a:cubicBezTo>
                <a:cubicBezTo>
                  <a:pt x="801025" y="873125"/>
                  <a:pt x="801025" y="873125"/>
                  <a:pt x="800471" y="873125"/>
                </a:cubicBezTo>
                <a:cubicBezTo>
                  <a:pt x="712902" y="869235"/>
                  <a:pt x="644730" y="835332"/>
                  <a:pt x="598175" y="770862"/>
                </a:cubicBezTo>
                <a:cubicBezTo>
                  <a:pt x="514485" y="655816"/>
                  <a:pt x="524461" y="472966"/>
                  <a:pt x="558270" y="351807"/>
                </a:cubicBezTo>
                <a:cubicBezTo>
                  <a:pt x="615910" y="144502"/>
                  <a:pt x="752806" y="0"/>
                  <a:pt x="890811" y="0"/>
                </a:cubicBezTo>
                <a:close/>
                <a:moveTo>
                  <a:pt x="357799" y="0"/>
                </a:moveTo>
                <a:cubicBezTo>
                  <a:pt x="366676" y="0"/>
                  <a:pt x="374998" y="556"/>
                  <a:pt x="383875" y="1667"/>
                </a:cubicBezTo>
                <a:cubicBezTo>
                  <a:pt x="391642" y="2779"/>
                  <a:pt x="398300" y="7225"/>
                  <a:pt x="402739" y="13894"/>
                </a:cubicBezTo>
                <a:cubicBezTo>
                  <a:pt x="407177" y="20564"/>
                  <a:pt x="408287" y="28900"/>
                  <a:pt x="406067" y="36681"/>
                </a:cubicBezTo>
                <a:cubicBezTo>
                  <a:pt x="406067" y="36681"/>
                  <a:pt x="406067" y="36681"/>
                  <a:pt x="381101" y="126717"/>
                </a:cubicBezTo>
                <a:cubicBezTo>
                  <a:pt x="378327" y="137277"/>
                  <a:pt x="369450" y="144502"/>
                  <a:pt x="358909" y="146169"/>
                </a:cubicBezTo>
                <a:cubicBezTo>
                  <a:pt x="243509" y="163398"/>
                  <a:pt x="185809" y="315681"/>
                  <a:pt x="161397" y="404050"/>
                </a:cubicBezTo>
                <a:cubicBezTo>
                  <a:pt x="186364" y="393490"/>
                  <a:pt x="219097" y="384597"/>
                  <a:pt x="257379" y="384597"/>
                </a:cubicBezTo>
                <a:cubicBezTo>
                  <a:pt x="282345" y="384597"/>
                  <a:pt x="308421" y="388488"/>
                  <a:pt x="333942" y="395713"/>
                </a:cubicBezTo>
                <a:cubicBezTo>
                  <a:pt x="396636" y="413498"/>
                  <a:pt x="448233" y="454625"/>
                  <a:pt x="479857" y="510759"/>
                </a:cubicBezTo>
                <a:cubicBezTo>
                  <a:pt x="511481" y="566892"/>
                  <a:pt x="519248" y="632474"/>
                  <a:pt x="502049" y="695277"/>
                </a:cubicBezTo>
                <a:cubicBezTo>
                  <a:pt x="472644" y="799763"/>
                  <a:pt x="376663" y="873125"/>
                  <a:pt x="268475" y="873125"/>
                </a:cubicBezTo>
                <a:cubicBezTo>
                  <a:pt x="267920" y="873125"/>
                  <a:pt x="267920" y="873125"/>
                  <a:pt x="267366" y="873125"/>
                </a:cubicBezTo>
                <a:cubicBezTo>
                  <a:pt x="179706" y="869235"/>
                  <a:pt x="111465" y="835332"/>
                  <a:pt x="64306" y="770862"/>
                </a:cubicBezTo>
                <a:cubicBezTo>
                  <a:pt x="-18915" y="655816"/>
                  <a:pt x="-8928" y="472966"/>
                  <a:pt x="24915" y="351807"/>
                </a:cubicBezTo>
                <a:cubicBezTo>
                  <a:pt x="82615" y="144502"/>
                  <a:pt x="219652" y="0"/>
                  <a:pt x="3577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33" name="Text Placeholder 28"/>
          <p:cNvSpPr>
            <a:spLocks noGrp="1"/>
          </p:cNvSpPr>
          <p:nvPr>
            <p:ph type="body" sz="quarter" idx="19" hasCustomPrompt="1"/>
          </p:nvPr>
        </p:nvSpPr>
        <p:spPr>
          <a:xfrm>
            <a:off x="2219851" y="5089233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all" spc="300" baseline="0">
                <a:solidFill>
                  <a:schemeClr val="bg1"/>
                </a:solidFill>
                <a:latin typeface="Gotham Rounded Medium" panose="02000000000000000000" pitchFamily="50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2219851" y="5473002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none" spc="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2219850" y="876299"/>
            <a:ext cx="8714015" cy="3219451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D5F210-9537-FE4C-A81B-BE066CD13273}"/>
              </a:ext>
            </a:extLst>
          </p:cNvPr>
          <p:cNvCxnSpPr>
            <a:cxnSpLocks/>
          </p:cNvCxnSpPr>
          <p:nvPr userDrawn="1"/>
        </p:nvCxnSpPr>
        <p:spPr>
          <a:xfrm>
            <a:off x="2219850" y="4607792"/>
            <a:ext cx="9972150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4758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Quote slide">
    <p:bg>
      <p:bgPr>
        <a:gradFill>
          <a:gsLst>
            <a:gs pos="50500">
              <a:srgbClr val="3457A7"/>
            </a:gs>
            <a:gs pos="1000">
              <a:schemeClr val="bg2"/>
            </a:gs>
            <a:gs pos="100000">
              <a:schemeClr val="accent6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chemeClr val="bg1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" name="Freeform 31"/>
          <p:cNvSpPr>
            <a:spLocks/>
          </p:cNvSpPr>
          <p:nvPr userDrawn="1"/>
        </p:nvSpPr>
        <p:spPr bwMode="auto">
          <a:xfrm>
            <a:off x="631690" y="481013"/>
            <a:ext cx="1044081" cy="873125"/>
          </a:xfrm>
          <a:custGeom>
            <a:avLst/>
            <a:gdLst>
              <a:gd name="connsiteX0" fmla="*/ 890811 w 1044081"/>
              <a:gd name="connsiteY0" fmla="*/ 0 h 873125"/>
              <a:gd name="connsiteX1" fmla="*/ 916860 w 1044081"/>
              <a:gd name="connsiteY1" fmla="*/ 1667 h 873125"/>
              <a:gd name="connsiteX2" fmla="*/ 935704 w 1044081"/>
              <a:gd name="connsiteY2" fmla="*/ 13894 h 873125"/>
              <a:gd name="connsiteX3" fmla="*/ 939584 w 1044081"/>
              <a:gd name="connsiteY3" fmla="*/ 36681 h 873125"/>
              <a:gd name="connsiteX4" fmla="*/ 914089 w 1044081"/>
              <a:gd name="connsiteY4" fmla="*/ 126717 h 873125"/>
              <a:gd name="connsiteX5" fmla="*/ 891920 w 1044081"/>
              <a:gd name="connsiteY5" fmla="*/ 146169 h 873125"/>
              <a:gd name="connsiteX6" fmla="*/ 695166 w 1044081"/>
              <a:gd name="connsiteY6" fmla="*/ 404050 h 873125"/>
              <a:gd name="connsiteX7" fmla="*/ 790495 w 1044081"/>
              <a:gd name="connsiteY7" fmla="*/ 384597 h 873125"/>
              <a:gd name="connsiteX8" fmla="*/ 866979 w 1044081"/>
              <a:gd name="connsiteY8" fmla="*/ 395713 h 873125"/>
              <a:gd name="connsiteX9" fmla="*/ 1012743 w 1044081"/>
              <a:gd name="connsiteY9" fmla="*/ 510759 h 873125"/>
              <a:gd name="connsiteX10" fmla="*/ 1034913 w 1044081"/>
              <a:gd name="connsiteY10" fmla="*/ 695277 h 873125"/>
              <a:gd name="connsiteX11" fmla="*/ 801579 w 1044081"/>
              <a:gd name="connsiteY11" fmla="*/ 873125 h 873125"/>
              <a:gd name="connsiteX12" fmla="*/ 800471 w 1044081"/>
              <a:gd name="connsiteY12" fmla="*/ 873125 h 873125"/>
              <a:gd name="connsiteX13" fmla="*/ 598175 w 1044081"/>
              <a:gd name="connsiteY13" fmla="*/ 770862 h 873125"/>
              <a:gd name="connsiteX14" fmla="*/ 558270 w 1044081"/>
              <a:gd name="connsiteY14" fmla="*/ 351807 h 873125"/>
              <a:gd name="connsiteX15" fmla="*/ 890811 w 1044081"/>
              <a:gd name="connsiteY15" fmla="*/ 0 h 873125"/>
              <a:gd name="connsiteX16" fmla="*/ 357799 w 1044081"/>
              <a:gd name="connsiteY16" fmla="*/ 0 h 873125"/>
              <a:gd name="connsiteX17" fmla="*/ 383875 w 1044081"/>
              <a:gd name="connsiteY17" fmla="*/ 1667 h 873125"/>
              <a:gd name="connsiteX18" fmla="*/ 402739 w 1044081"/>
              <a:gd name="connsiteY18" fmla="*/ 13894 h 873125"/>
              <a:gd name="connsiteX19" fmla="*/ 406067 w 1044081"/>
              <a:gd name="connsiteY19" fmla="*/ 36681 h 873125"/>
              <a:gd name="connsiteX20" fmla="*/ 381101 w 1044081"/>
              <a:gd name="connsiteY20" fmla="*/ 126717 h 873125"/>
              <a:gd name="connsiteX21" fmla="*/ 358909 w 1044081"/>
              <a:gd name="connsiteY21" fmla="*/ 146169 h 873125"/>
              <a:gd name="connsiteX22" fmla="*/ 161397 w 1044081"/>
              <a:gd name="connsiteY22" fmla="*/ 404050 h 873125"/>
              <a:gd name="connsiteX23" fmla="*/ 257379 w 1044081"/>
              <a:gd name="connsiteY23" fmla="*/ 384597 h 873125"/>
              <a:gd name="connsiteX24" fmla="*/ 333942 w 1044081"/>
              <a:gd name="connsiteY24" fmla="*/ 395713 h 873125"/>
              <a:gd name="connsiteX25" fmla="*/ 479857 w 1044081"/>
              <a:gd name="connsiteY25" fmla="*/ 510759 h 873125"/>
              <a:gd name="connsiteX26" fmla="*/ 502049 w 1044081"/>
              <a:gd name="connsiteY26" fmla="*/ 695277 h 873125"/>
              <a:gd name="connsiteX27" fmla="*/ 268475 w 1044081"/>
              <a:gd name="connsiteY27" fmla="*/ 873125 h 873125"/>
              <a:gd name="connsiteX28" fmla="*/ 267366 w 1044081"/>
              <a:gd name="connsiteY28" fmla="*/ 873125 h 873125"/>
              <a:gd name="connsiteX29" fmla="*/ 64306 w 1044081"/>
              <a:gd name="connsiteY29" fmla="*/ 770862 h 873125"/>
              <a:gd name="connsiteX30" fmla="*/ 24915 w 1044081"/>
              <a:gd name="connsiteY30" fmla="*/ 351807 h 873125"/>
              <a:gd name="connsiteX31" fmla="*/ 357799 w 1044081"/>
              <a:gd name="connsiteY31" fmla="*/ 0 h 87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44081" h="873125">
                <a:moveTo>
                  <a:pt x="890811" y="0"/>
                </a:moveTo>
                <a:cubicBezTo>
                  <a:pt x="899679" y="0"/>
                  <a:pt x="908547" y="556"/>
                  <a:pt x="916860" y="1667"/>
                </a:cubicBezTo>
                <a:cubicBezTo>
                  <a:pt x="924620" y="2779"/>
                  <a:pt x="931825" y="7225"/>
                  <a:pt x="935704" y="13894"/>
                </a:cubicBezTo>
                <a:cubicBezTo>
                  <a:pt x="940138" y="20564"/>
                  <a:pt x="941247" y="28900"/>
                  <a:pt x="939584" y="36681"/>
                </a:cubicBezTo>
                <a:cubicBezTo>
                  <a:pt x="939584" y="36681"/>
                  <a:pt x="939584" y="36681"/>
                  <a:pt x="914089" y="126717"/>
                </a:cubicBezTo>
                <a:cubicBezTo>
                  <a:pt x="911318" y="137277"/>
                  <a:pt x="902450" y="144502"/>
                  <a:pt x="891920" y="146169"/>
                </a:cubicBezTo>
                <a:cubicBezTo>
                  <a:pt x="776639" y="163398"/>
                  <a:pt x="718998" y="315681"/>
                  <a:pt x="695166" y="404050"/>
                </a:cubicBezTo>
                <a:cubicBezTo>
                  <a:pt x="720107" y="393490"/>
                  <a:pt x="752252" y="384597"/>
                  <a:pt x="790495" y="384597"/>
                </a:cubicBezTo>
                <a:cubicBezTo>
                  <a:pt x="815435" y="384597"/>
                  <a:pt x="841484" y="388488"/>
                  <a:pt x="866979" y="395713"/>
                </a:cubicBezTo>
                <a:cubicBezTo>
                  <a:pt x="929608" y="413498"/>
                  <a:pt x="981152" y="454625"/>
                  <a:pt x="1012743" y="510759"/>
                </a:cubicBezTo>
                <a:cubicBezTo>
                  <a:pt x="1044335" y="566892"/>
                  <a:pt x="1052648" y="632474"/>
                  <a:pt x="1034913" y="695277"/>
                </a:cubicBezTo>
                <a:cubicBezTo>
                  <a:pt x="1005538" y="799763"/>
                  <a:pt x="909655" y="873125"/>
                  <a:pt x="801579" y="873125"/>
                </a:cubicBezTo>
                <a:cubicBezTo>
                  <a:pt x="801025" y="873125"/>
                  <a:pt x="801025" y="873125"/>
                  <a:pt x="800471" y="873125"/>
                </a:cubicBezTo>
                <a:cubicBezTo>
                  <a:pt x="712902" y="869235"/>
                  <a:pt x="644730" y="835332"/>
                  <a:pt x="598175" y="770862"/>
                </a:cubicBezTo>
                <a:cubicBezTo>
                  <a:pt x="514485" y="655816"/>
                  <a:pt x="524461" y="472966"/>
                  <a:pt x="558270" y="351807"/>
                </a:cubicBezTo>
                <a:cubicBezTo>
                  <a:pt x="615910" y="144502"/>
                  <a:pt x="752806" y="0"/>
                  <a:pt x="890811" y="0"/>
                </a:cubicBezTo>
                <a:close/>
                <a:moveTo>
                  <a:pt x="357799" y="0"/>
                </a:moveTo>
                <a:cubicBezTo>
                  <a:pt x="366676" y="0"/>
                  <a:pt x="374998" y="556"/>
                  <a:pt x="383875" y="1667"/>
                </a:cubicBezTo>
                <a:cubicBezTo>
                  <a:pt x="391642" y="2779"/>
                  <a:pt x="398300" y="7225"/>
                  <a:pt x="402739" y="13894"/>
                </a:cubicBezTo>
                <a:cubicBezTo>
                  <a:pt x="407177" y="20564"/>
                  <a:pt x="408287" y="28900"/>
                  <a:pt x="406067" y="36681"/>
                </a:cubicBezTo>
                <a:cubicBezTo>
                  <a:pt x="406067" y="36681"/>
                  <a:pt x="406067" y="36681"/>
                  <a:pt x="381101" y="126717"/>
                </a:cubicBezTo>
                <a:cubicBezTo>
                  <a:pt x="378327" y="137277"/>
                  <a:pt x="369450" y="144502"/>
                  <a:pt x="358909" y="146169"/>
                </a:cubicBezTo>
                <a:cubicBezTo>
                  <a:pt x="243509" y="163398"/>
                  <a:pt x="185809" y="315681"/>
                  <a:pt x="161397" y="404050"/>
                </a:cubicBezTo>
                <a:cubicBezTo>
                  <a:pt x="186364" y="393490"/>
                  <a:pt x="219097" y="384597"/>
                  <a:pt x="257379" y="384597"/>
                </a:cubicBezTo>
                <a:cubicBezTo>
                  <a:pt x="282345" y="384597"/>
                  <a:pt x="308421" y="388488"/>
                  <a:pt x="333942" y="395713"/>
                </a:cubicBezTo>
                <a:cubicBezTo>
                  <a:pt x="396636" y="413498"/>
                  <a:pt x="448233" y="454625"/>
                  <a:pt x="479857" y="510759"/>
                </a:cubicBezTo>
                <a:cubicBezTo>
                  <a:pt x="511481" y="566892"/>
                  <a:pt x="519248" y="632474"/>
                  <a:pt x="502049" y="695277"/>
                </a:cubicBezTo>
                <a:cubicBezTo>
                  <a:pt x="472644" y="799763"/>
                  <a:pt x="376663" y="873125"/>
                  <a:pt x="268475" y="873125"/>
                </a:cubicBezTo>
                <a:cubicBezTo>
                  <a:pt x="267920" y="873125"/>
                  <a:pt x="267920" y="873125"/>
                  <a:pt x="267366" y="873125"/>
                </a:cubicBezTo>
                <a:cubicBezTo>
                  <a:pt x="179706" y="869235"/>
                  <a:pt x="111465" y="835332"/>
                  <a:pt x="64306" y="770862"/>
                </a:cubicBezTo>
                <a:cubicBezTo>
                  <a:pt x="-18915" y="655816"/>
                  <a:pt x="-8928" y="472966"/>
                  <a:pt x="24915" y="351807"/>
                </a:cubicBezTo>
                <a:cubicBezTo>
                  <a:pt x="82615" y="144502"/>
                  <a:pt x="219652" y="0"/>
                  <a:pt x="3577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33" name="Text Placeholder 28"/>
          <p:cNvSpPr>
            <a:spLocks noGrp="1"/>
          </p:cNvSpPr>
          <p:nvPr>
            <p:ph type="body" sz="quarter" idx="19" hasCustomPrompt="1"/>
          </p:nvPr>
        </p:nvSpPr>
        <p:spPr>
          <a:xfrm>
            <a:off x="2219851" y="5089233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all" spc="300" baseline="0">
                <a:solidFill>
                  <a:schemeClr val="bg1"/>
                </a:solidFill>
                <a:latin typeface="Gotham Rounded Medium" panose="02000000000000000000" pitchFamily="50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2219851" y="5473002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none" spc="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2219850" y="876299"/>
            <a:ext cx="8714015" cy="3219451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D5F210-9537-FE4C-A81B-BE066CD13273}"/>
              </a:ext>
            </a:extLst>
          </p:cNvPr>
          <p:cNvCxnSpPr>
            <a:cxnSpLocks/>
          </p:cNvCxnSpPr>
          <p:nvPr userDrawn="1"/>
        </p:nvCxnSpPr>
        <p:spPr>
          <a:xfrm>
            <a:off x="2219850" y="4607792"/>
            <a:ext cx="9972150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43696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Quote slide">
    <p:bg>
      <p:bgPr>
        <a:gradFill>
          <a:gsLst>
            <a:gs pos="50500">
              <a:srgbClr val="7C8162"/>
            </a:gs>
            <a:gs pos="1000">
              <a:schemeClr val="bg2"/>
            </a:gs>
            <a:gs pos="100000">
              <a:schemeClr val="accent3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chemeClr val="bg1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2" name="Freeform 31"/>
          <p:cNvSpPr>
            <a:spLocks/>
          </p:cNvSpPr>
          <p:nvPr userDrawn="1"/>
        </p:nvSpPr>
        <p:spPr bwMode="auto">
          <a:xfrm>
            <a:off x="631690" y="481013"/>
            <a:ext cx="1044081" cy="873125"/>
          </a:xfrm>
          <a:custGeom>
            <a:avLst/>
            <a:gdLst>
              <a:gd name="connsiteX0" fmla="*/ 890811 w 1044081"/>
              <a:gd name="connsiteY0" fmla="*/ 0 h 873125"/>
              <a:gd name="connsiteX1" fmla="*/ 916860 w 1044081"/>
              <a:gd name="connsiteY1" fmla="*/ 1667 h 873125"/>
              <a:gd name="connsiteX2" fmla="*/ 935704 w 1044081"/>
              <a:gd name="connsiteY2" fmla="*/ 13894 h 873125"/>
              <a:gd name="connsiteX3" fmla="*/ 939584 w 1044081"/>
              <a:gd name="connsiteY3" fmla="*/ 36681 h 873125"/>
              <a:gd name="connsiteX4" fmla="*/ 914089 w 1044081"/>
              <a:gd name="connsiteY4" fmla="*/ 126717 h 873125"/>
              <a:gd name="connsiteX5" fmla="*/ 891920 w 1044081"/>
              <a:gd name="connsiteY5" fmla="*/ 146169 h 873125"/>
              <a:gd name="connsiteX6" fmla="*/ 695166 w 1044081"/>
              <a:gd name="connsiteY6" fmla="*/ 404050 h 873125"/>
              <a:gd name="connsiteX7" fmla="*/ 790495 w 1044081"/>
              <a:gd name="connsiteY7" fmla="*/ 384597 h 873125"/>
              <a:gd name="connsiteX8" fmla="*/ 866979 w 1044081"/>
              <a:gd name="connsiteY8" fmla="*/ 395713 h 873125"/>
              <a:gd name="connsiteX9" fmla="*/ 1012743 w 1044081"/>
              <a:gd name="connsiteY9" fmla="*/ 510759 h 873125"/>
              <a:gd name="connsiteX10" fmla="*/ 1034913 w 1044081"/>
              <a:gd name="connsiteY10" fmla="*/ 695277 h 873125"/>
              <a:gd name="connsiteX11" fmla="*/ 801579 w 1044081"/>
              <a:gd name="connsiteY11" fmla="*/ 873125 h 873125"/>
              <a:gd name="connsiteX12" fmla="*/ 800471 w 1044081"/>
              <a:gd name="connsiteY12" fmla="*/ 873125 h 873125"/>
              <a:gd name="connsiteX13" fmla="*/ 598175 w 1044081"/>
              <a:gd name="connsiteY13" fmla="*/ 770862 h 873125"/>
              <a:gd name="connsiteX14" fmla="*/ 558270 w 1044081"/>
              <a:gd name="connsiteY14" fmla="*/ 351807 h 873125"/>
              <a:gd name="connsiteX15" fmla="*/ 890811 w 1044081"/>
              <a:gd name="connsiteY15" fmla="*/ 0 h 873125"/>
              <a:gd name="connsiteX16" fmla="*/ 357799 w 1044081"/>
              <a:gd name="connsiteY16" fmla="*/ 0 h 873125"/>
              <a:gd name="connsiteX17" fmla="*/ 383875 w 1044081"/>
              <a:gd name="connsiteY17" fmla="*/ 1667 h 873125"/>
              <a:gd name="connsiteX18" fmla="*/ 402739 w 1044081"/>
              <a:gd name="connsiteY18" fmla="*/ 13894 h 873125"/>
              <a:gd name="connsiteX19" fmla="*/ 406067 w 1044081"/>
              <a:gd name="connsiteY19" fmla="*/ 36681 h 873125"/>
              <a:gd name="connsiteX20" fmla="*/ 381101 w 1044081"/>
              <a:gd name="connsiteY20" fmla="*/ 126717 h 873125"/>
              <a:gd name="connsiteX21" fmla="*/ 358909 w 1044081"/>
              <a:gd name="connsiteY21" fmla="*/ 146169 h 873125"/>
              <a:gd name="connsiteX22" fmla="*/ 161397 w 1044081"/>
              <a:gd name="connsiteY22" fmla="*/ 404050 h 873125"/>
              <a:gd name="connsiteX23" fmla="*/ 257379 w 1044081"/>
              <a:gd name="connsiteY23" fmla="*/ 384597 h 873125"/>
              <a:gd name="connsiteX24" fmla="*/ 333942 w 1044081"/>
              <a:gd name="connsiteY24" fmla="*/ 395713 h 873125"/>
              <a:gd name="connsiteX25" fmla="*/ 479857 w 1044081"/>
              <a:gd name="connsiteY25" fmla="*/ 510759 h 873125"/>
              <a:gd name="connsiteX26" fmla="*/ 502049 w 1044081"/>
              <a:gd name="connsiteY26" fmla="*/ 695277 h 873125"/>
              <a:gd name="connsiteX27" fmla="*/ 268475 w 1044081"/>
              <a:gd name="connsiteY27" fmla="*/ 873125 h 873125"/>
              <a:gd name="connsiteX28" fmla="*/ 267366 w 1044081"/>
              <a:gd name="connsiteY28" fmla="*/ 873125 h 873125"/>
              <a:gd name="connsiteX29" fmla="*/ 64306 w 1044081"/>
              <a:gd name="connsiteY29" fmla="*/ 770862 h 873125"/>
              <a:gd name="connsiteX30" fmla="*/ 24915 w 1044081"/>
              <a:gd name="connsiteY30" fmla="*/ 351807 h 873125"/>
              <a:gd name="connsiteX31" fmla="*/ 357799 w 1044081"/>
              <a:gd name="connsiteY31" fmla="*/ 0 h 873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44081" h="873125">
                <a:moveTo>
                  <a:pt x="890811" y="0"/>
                </a:moveTo>
                <a:cubicBezTo>
                  <a:pt x="899679" y="0"/>
                  <a:pt x="908547" y="556"/>
                  <a:pt x="916860" y="1667"/>
                </a:cubicBezTo>
                <a:cubicBezTo>
                  <a:pt x="924620" y="2779"/>
                  <a:pt x="931825" y="7225"/>
                  <a:pt x="935704" y="13894"/>
                </a:cubicBezTo>
                <a:cubicBezTo>
                  <a:pt x="940138" y="20564"/>
                  <a:pt x="941247" y="28900"/>
                  <a:pt x="939584" y="36681"/>
                </a:cubicBezTo>
                <a:cubicBezTo>
                  <a:pt x="939584" y="36681"/>
                  <a:pt x="939584" y="36681"/>
                  <a:pt x="914089" y="126717"/>
                </a:cubicBezTo>
                <a:cubicBezTo>
                  <a:pt x="911318" y="137277"/>
                  <a:pt x="902450" y="144502"/>
                  <a:pt x="891920" y="146169"/>
                </a:cubicBezTo>
                <a:cubicBezTo>
                  <a:pt x="776639" y="163398"/>
                  <a:pt x="718998" y="315681"/>
                  <a:pt x="695166" y="404050"/>
                </a:cubicBezTo>
                <a:cubicBezTo>
                  <a:pt x="720107" y="393490"/>
                  <a:pt x="752252" y="384597"/>
                  <a:pt x="790495" y="384597"/>
                </a:cubicBezTo>
                <a:cubicBezTo>
                  <a:pt x="815435" y="384597"/>
                  <a:pt x="841484" y="388488"/>
                  <a:pt x="866979" y="395713"/>
                </a:cubicBezTo>
                <a:cubicBezTo>
                  <a:pt x="929608" y="413498"/>
                  <a:pt x="981152" y="454625"/>
                  <a:pt x="1012743" y="510759"/>
                </a:cubicBezTo>
                <a:cubicBezTo>
                  <a:pt x="1044335" y="566892"/>
                  <a:pt x="1052648" y="632474"/>
                  <a:pt x="1034913" y="695277"/>
                </a:cubicBezTo>
                <a:cubicBezTo>
                  <a:pt x="1005538" y="799763"/>
                  <a:pt x="909655" y="873125"/>
                  <a:pt x="801579" y="873125"/>
                </a:cubicBezTo>
                <a:cubicBezTo>
                  <a:pt x="801025" y="873125"/>
                  <a:pt x="801025" y="873125"/>
                  <a:pt x="800471" y="873125"/>
                </a:cubicBezTo>
                <a:cubicBezTo>
                  <a:pt x="712902" y="869235"/>
                  <a:pt x="644730" y="835332"/>
                  <a:pt x="598175" y="770862"/>
                </a:cubicBezTo>
                <a:cubicBezTo>
                  <a:pt x="514485" y="655816"/>
                  <a:pt x="524461" y="472966"/>
                  <a:pt x="558270" y="351807"/>
                </a:cubicBezTo>
                <a:cubicBezTo>
                  <a:pt x="615910" y="144502"/>
                  <a:pt x="752806" y="0"/>
                  <a:pt x="890811" y="0"/>
                </a:cubicBezTo>
                <a:close/>
                <a:moveTo>
                  <a:pt x="357799" y="0"/>
                </a:moveTo>
                <a:cubicBezTo>
                  <a:pt x="366676" y="0"/>
                  <a:pt x="374998" y="556"/>
                  <a:pt x="383875" y="1667"/>
                </a:cubicBezTo>
                <a:cubicBezTo>
                  <a:pt x="391642" y="2779"/>
                  <a:pt x="398300" y="7225"/>
                  <a:pt x="402739" y="13894"/>
                </a:cubicBezTo>
                <a:cubicBezTo>
                  <a:pt x="407177" y="20564"/>
                  <a:pt x="408287" y="28900"/>
                  <a:pt x="406067" y="36681"/>
                </a:cubicBezTo>
                <a:cubicBezTo>
                  <a:pt x="406067" y="36681"/>
                  <a:pt x="406067" y="36681"/>
                  <a:pt x="381101" y="126717"/>
                </a:cubicBezTo>
                <a:cubicBezTo>
                  <a:pt x="378327" y="137277"/>
                  <a:pt x="369450" y="144502"/>
                  <a:pt x="358909" y="146169"/>
                </a:cubicBezTo>
                <a:cubicBezTo>
                  <a:pt x="243509" y="163398"/>
                  <a:pt x="185809" y="315681"/>
                  <a:pt x="161397" y="404050"/>
                </a:cubicBezTo>
                <a:cubicBezTo>
                  <a:pt x="186364" y="393490"/>
                  <a:pt x="219097" y="384597"/>
                  <a:pt x="257379" y="384597"/>
                </a:cubicBezTo>
                <a:cubicBezTo>
                  <a:pt x="282345" y="384597"/>
                  <a:pt x="308421" y="388488"/>
                  <a:pt x="333942" y="395713"/>
                </a:cubicBezTo>
                <a:cubicBezTo>
                  <a:pt x="396636" y="413498"/>
                  <a:pt x="448233" y="454625"/>
                  <a:pt x="479857" y="510759"/>
                </a:cubicBezTo>
                <a:cubicBezTo>
                  <a:pt x="511481" y="566892"/>
                  <a:pt x="519248" y="632474"/>
                  <a:pt x="502049" y="695277"/>
                </a:cubicBezTo>
                <a:cubicBezTo>
                  <a:pt x="472644" y="799763"/>
                  <a:pt x="376663" y="873125"/>
                  <a:pt x="268475" y="873125"/>
                </a:cubicBezTo>
                <a:cubicBezTo>
                  <a:pt x="267920" y="873125"/>
                  <a:pt x="267920" y="873125"/>
                  <a:pt x="267366" y="873125"/>
                </a:cubicBezTo>
                <a:cubicBezTo>
                  <a:pt x="179706" y="869235"/>
                  <a:pt x="111465" y="835332"/>
                  <a:pt x="64306" y="770862"/>
                </a:cubicBezTo>
                <a:cubicBezTo>
                  <a:pt x="-18915" y="655816"/>
                  <a:pt x="-8928" y="472966"/>
                  <a:pt x="24915" y="351807"/>
                </a:cubicBezTo>
                <a:cubicBezTo>
                  <a:pt x="82615" y="144502"/>
                  <a:pt x="219652" y="0"/>
                  <a:pt x="3577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/>
          </a:p>
        </p:txBody>
      </p:sp>
      <p:sp>
        <p:nvSpPr>
          <p:cNvPr id="33" name="Text Placeholder 28"/>
          <p:cNvSpPr>
            <a:spLocks noGrp="1"/>
          </p:cNvSpPr>
          <p:nvPr>
            <p:ph type="body" sz="quarter" idx="19" hasCustomPrompt="1"/>
          </p:nvPr>
        </p:nvSpPr>
        <p:spPr>
          <a:xfrm>
            <a:off x="2219851" y="5089233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all" spc="300" baseline="0">
                <a:solidFill>
                  <a:schemeClr val="bg1"/>
                </a:solidFill>
                <a:latin typeface="Gotham Rounded Medium" panose="02000000000000000000" pitchFamily="50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2219851" y="5473002"/>
            <a:ext cx="8714014" cy="246221"/>
          </a:xfrm>
        </p:spPr>
        <p:txBody>
          <a:bodyPr wrap="square" anchor="ctr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600" cap="none" spc="0" baseline="0">
                <a:solidFill>
                  <a:schemeClr val="bg1"/>
                </a:solidFill>
                <a:latin typeface="+mn-l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Job Title</a:t>
            </a:r>
          </a:p>
        </p:txBody>
      </p:sp>
      <p:sp>
        <p:nvSpPr>
          <p:cNvPr id="21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2219850" y="876299"/>
            <a:ext cx="8714015" cy="3219451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0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6D5F210-9537-FE4C-A81B-BE066CD13273}"/>
              </a:ext>
            </a:extLst>
          </p:cNvPr>
          <p:cNvCxnSpPr>
            <a:cxnSpLocks/>
          </p:cNvCxnSpPr>
          <p:nvPr userDrawn="1"/>
        </p:nvCxnSpPr>
        <p:spPr>
          <a:xfrm>
            <a:off x="2219850" y="4607792"/>
            <a:ext cx="9972150" cy="0"/>
          </a:xfrm>
          <a:prstGeom prst="line">
            <a:avLst/>
          </a:prstGeom>
          <a:ln w="19050" cap="rnd">
            <a:solidFill>
              <a:schemeClr val="bg1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43497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c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Infrastructure As Code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371600"/>
            <a:ext cx="10972800" cy="723900"/>
          </a:xfrm>
        </p:spPr>
        <p:txBody>
          <a:bodyPr/>
          <a:lstStyle>
            <a:lvl1pPr marL="0" indent="0">
              <a:buNone/>
              <a:defRPr sz="2000" baseline="0">
                <a:solidFill>
                  <a:srgbClr val="1E1E1E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Sub-title goes here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" y="3920058"/>
            <a:ext cx="2838450" cy="258532"/>
          </a:xfrm>
        </p:spPr>
        <p:txBody>
          <a:bodyPr wrap="square">
            <a:spAutoFit/>
          </a:bodyPr>
          <a:lstStyle>
            <a:lvl1pPr marL="0" indent="0" algn="ctr">
              <a:buNone/>
              <a:defRPr sz="14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609600" y="4321694"/>
            <a:ext cx="2838450" cy="1679056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676775" y="3920058"/>
            <a:ext cx="2838450" cy="258532"/>
          </a:xfrm>
        </p:spPr>
        <p:txBody>
          <a:bodyPr wrap="square">
            <a:spAutoFit/>
          </a:bodyPr>
          <a:lstStyle>
            <a:lvl1pPr marL="0" indent="0" algn="ctr">
              <a:buNone/>
              <a:defRPr sz="14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4676775" y="4321694"/>
            <a:ext cx="2838450" cy="1679056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 hasCustomPrompt="1"/>
          </p:nvPr>
        </p:nvSpPr>
        <p:spPr>
          <a:xfrm>
            <a:off x="8743950" y="3920058"/>
            <a:ext cx="2838450" cy="258532"/>
          </a:xfrm>
        </p:spPr>
        <p:txBody>
          <a:bodyPr wrap="square">
            <a:spAutoFit/>
          </a:bodyPr>
          <a:lstStyle>
            <a:lvl1pPr marL="0" indent="0" algn="ctr">
              <a:buNone/>
              <a:defRPr sz="14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8"/>
          </p:nvPr>
        </p:nvSpPr>
        <p:spPr>
          <a:xfrm>
            <a:off x="8743950" y="4321694"/>
            <a:ext cx="2838450" cy="1679056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9" hasCustomPrompt="1"/>
          </p:nvPr>
        </p:nvSpPr>
        <p:spPr>
          <a:xfrm>
            <a:off x="1571625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20" hasCustomPrompt="1"/>
          </p:nvPr>
        </p:nvSpPr>
        <p:spPr>
          <a:xfrm>
            <a:off x="5638800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21" name="Picture Placeholder 17"/>
          <p:cNvSpPr>
            <a:spLocks noGrp="1"/>
          </p:cNvSpPr>
          <p:nvPr>
            <p:ph type="pic" sz="quarter" idx="21" hasCustomPrompt="1"/>
          </p:nvPr>
        </p:nvSpPr>
        <p:spPr>
          <a:xfrm>
            <a:off x="9705975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02088" y="393569"/>
            <a:ext cx="195566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73410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c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Infrastructure As Code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371600"/>
            <a:ext cx="10972800" cy="723900"/>
          </a:xfrm>
        </p:spPr>
        <p:txBody>
          <a:bodyPr/>
          <a:lstStyle>
            <a:lvl1pPr marL="0" indent="0">
              <a:buNone/>
              <a:defRPr sz="2000" baseline="0">
                <a:solidFill>
                  <a:srgbClr val="1E1E1E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Sub-title goes here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" y="3920058"/>
            <a:ext cx="2453640" cy="258532"/>
          </a:xfrm>
        </p:spPr>
        <p:txBody>
          <a:bodyPr wrap="square">
            <a:spAutoFit/>
          </a:bodyPr>
          <a:lstStyle>
            <a:lvl1pPr marL="0" indent="0" algn="ctr">
              <a:buNone/>
              <a:defRPr sz="14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609600" y="4321695"/>
            <a:ext cx="2453640" cy="1679056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449320" y="3920058"/>
            <a:ext cx="2453640" cy="258532"/>
          </a:xfrm>
        </p:spPr>
        <p:txBody>
          <a:bodyPr wrap="square">
            <a:spAutoFit/>
          </a:bodyPr>
          <a:lstStyle>
            <a:lvl1pPr marL="0" indent="0" algn="ctr">
              <a:buNone/>
              <a:defRPr sz="14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3449320" y="4321695"/>
            <a:ext cx="2453640" cy="1679056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 hasCustomPrompt="1"/>
          </p:nvPr>
        </p:nvSpPr>
        <p:spPr>
          <a:xfrm>
            <a:off x="9128760" y="3920058"/>
            <a:ext cx="2453640" cy="258532"/>
          </a:xfrm>
        </p:spPr>
        <p:txBody>
          <a:bodyPr wrap="square">
            <a:spAutoFit/>
          </a:bodyPr>
          <a:lstStyle>
            <a:lvl1pPr marL="0" indent="0" algn="ctr">
              <a:buNone/>
              <a:defRPr sz="14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8"/>
          </p:nvPr>
        </p:nvSpPr>
        <p:spPr>
          <a:xfrm>
            <a:off x="9128760" y="4321695"/>
            <a:ext cx="2453640" cy="1679056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9" hasCustomPrompt="1"/>
          </p:nvPr>
        </p:nvSpPr>
        <p:spPr>
          <a:xfrm>
            <a:off x="1379220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20" hasCustomPrompt="1"/>
          </p:nvPr>
        </p:nvSpPr>
        <p:spPr>
          <a:xfrm>
            <a:off x="7058660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21" name="Picture Placeholder 17"/>
          <p:cNvSpPr>
            <a:spLocks noGrp="1"/>
          </p:cNvSpPr>
          <p:nvPr>
            <p:ph type="pic" sz="quarter" idx="21" hasCustomPrompt="1"/>
          </p:nvPr>
        </p:nvSpPr>
        <p:spPr>
          <a:xfrm>
            <a:off x="9898380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22" hasCustomPrompt="1"/>
          </p:nvPr>
        </p:nvSpPr>
        <p:spPr>
          <a:xfrm>
            <a:off x="6289040" y="3920058"/>
            <a:ext cx="2453640" cy="258532"/>
          </a:xfrm>
        </p:spPr>
        <p:txBody>
          <a:bodyPr wrap="square">
            <a:spAutoFit/>
          </a:bodyPr>
          <a:lstStyle>
            <a:lvl1pPr marL="0" indent="0" algn="ctr">
              <a:buNone/>
              <a:defRPr sz="14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idx="23"/>
          </p:nvPr>
        </p:nvSpPr>
        <p:spPr>
          <a:xfrm>
            <a:off x="6289040" y="4321695"/>
            <a:ext cx="2453640" cy="1679056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Picture Placeholder 17"/>
          <p:cNvSpPr>
            <a:spLocks noGrp="1"/>
          </p:cNvSpPr>
          <p:nvPr>
            <p:ph type="pic" sz="quarter" idx="24" hasCustomPrompt="1"/>
          </p:nvPr>
        </p:nvSpPr>
        <p:spPr>
          <a:xfrm>
            <a:off x="4218940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2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02088" y="393569"/>
            <a:ext cx="195566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0701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con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Infrastructure As Code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371600"/>
            <a:ext cx="10972800" cy="723900"/>
          </a:xfrm>
        </p:spPr>
        <p:txBody>
          <a:bodyPr/>
          <a:lstStyle>
            <a:lvl1pPr marL="0" indent="0">
              <a:buNone/>
              <a:defRPr sz="2000" baseline="0">
                <a:solidFill>
                  <a:srgbClr val="1E1E1E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Sub-title goes here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" y="3920058"/>
            <a:ext cx="1828800" cy="221599"/>
          </a:xfrm>
        </p:spPr>
        <p:txBody>
          <a:bodyPr wrap="square">
            <a:spAutoFit/>
          </a:bodyPr>
          <a:lstStyle>
            <a:lvl1pPr marL="0" indent="0" algn="ctr">
              <a:buNone/>
              <a:defRPr sz="12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4"/>
          </p:nvPr>
        </p:nvSpPr>
        <p:spPr>
          <a:xfrm>
            <a:off x="609600" y="4321695"/>
            <a:ext cx="1828800" cy="167905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5" hasCustomPrompt="1"/>
          </p:nvPr>
        </p:nvSpPr>
        <p:spPr>
          <a:xfrm>
            <a:off x="2895600" y="3920058"/>
            <a:ext cx="1828800" cy="221599"/>
          </a:xfrm>
        </p:spPr>
        <p:txBody>
          <a:bodyPr wrap="square">
            <a:spAutoFit/>
          </a:bodyPr>
          <a:lstStyle>
            <a:lvl1pPr marL="0" indent="0" algn="ctr">
              <a:buNone/>
              <a:defRPr sz="12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6"/>
          </p:nvPr>
        </p:nvSpPr>
        <p:spPr>
          <a:xfrm>
            <a:off x="2895600" y="4321695"/>
            <a:ext cx="1828800" cy="167905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 hasCustomPrompt="1"/>
          </p:nvPr>
        </p:nvSpPr>
        <p:spPr>
          <a:xfrm>
            <a:off x="7467600" y="3920058"/>
            <a:ext cx="1828800" cy="221599"/>
          </a:xfrm>
        </p:spPr>
        <p:txBody>
          <a:bodyPr wrap="square">
            <a:spAutoFit/>
          </a:bodyPr>
          <a:lstStyle>
            <a:lvl1pPr marL="0" indent="0" algn="ctr">
              <a:buNone/>
              <a:defRPr sz="12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8"/>
          </p:nvPr>
        </p:nvSpPr>
        <p:spPr>
          <a:xfrm>
            <a:off x="7467600" y="4321695"/>
            <a:ext cx="1828800" cy="167905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9" hasCustomPrompt="1"/>
          </p:nvPr>
        </p:nvSpPr>
        <p:spPr>
          <a:xfrm>
            <a:off x="1066800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20" name="Picture Placeholder 17"/>
          <p:cNvSpPr>
            <a:spLocks noGrp="1"/>
          </p:cNvSpPr>
          <p:nvPr>
            <p:ph type="pic" sz="quarter" idx="20" hasCustomPrompt="1"/>
          </p:nvPr>
        </p:nvSpPr>
        <p:spPr>
          <a:xfrm>
            <a:off x="7924800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21" name="Picture Placeholder 17"/>
          <p:cNvSpPr>
            <a:spLocks noGrp="1"/>
          </p:cNvSpPr>
          <p:nvPr>
            <p:ph type="pic" sz="quarter" idx="21" hasCustomPrompt="1"/>
          </p:nvPr>
        </p:nvSpPr>
        <p:spPr>
          <a:xfrm>
            <a:off x="10210800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22" hasCustomPrompt="1"/>
          </p:nvPr>
        </p:nvSpPr>
        <p:spPr>
          <a:xfrm>
            <a:off x="5181600" y="3920058"/>
            <a:ext cx="1828800" cy="221599"/>
          </a:xfrm>
        </p:spPr>
        <p:txBody>
          <a:bodyPr wrap="square">
            <a:spAutoFit/>
          </a:bodyPr>
          <a:lstStyle>
            <a:lvl1pPr marL="0" indent="0" algn="ctr">
              <a:buNone/>
              <a:defRPr sz="12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19" name="Content Placeholder 2"/>
          <p:cNvSpPr>
            <a:spLocks noGrp="1"/>
          </p:cNvSpPr>
          <p:nvPr>
            <p:ph idx="23"/>
          </p:nvPr>
        </p:nvSpPr>
        <p:spPr>
          <a:xfrm>
            <a:off x="5181600" y="4321695"/>
            <a:ext cx="1828800" cy="167905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Picture Placeholder 17"/>
          <p:cNvSpPr>
            <a:spLocks noGrp="1"/>
          </p:cNvSpPr>
          <p:nvPr>
            <p:ph type="pic" sz="quarter" idx="24" hasCustomPrompt="1"/>
          </p:nvPr>
        </p:nvSpPr>
        <p:spPr>
          <a:xfrm>
            <a:off x="5638800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idx="25" hasCustomPrompt="1"/>
          </p:nvPr>
        </p:nvSpPr>
        <p:spPr>
          <a:xfrm>
            <a:off x="9753600" y="3920058"/>
            <a:ext cx="1828800" cy="221599"/>
          </a:xfrm>
        </p:spPr>
        <p:txBody>
          <a:bodyPr wrap="square">
            <a:spAutoFit/>
          </a:bodyPr>
          <a:lstStyle>
            <a:lvl1pPr marL="0" indent="0" algn="ctr">
              <a:buNone/>
              <a:defRPr sz="1200" baseline="0">
                <a:solidFill>
                  <a:srgbClr val="76787A"/>
                </a:solidFill>
                <a:latin typeface="Gotham Medium" panose="02000604030000020004" pitchFamily="50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IN" dirty="0"/>
              <a:t>Heading goes here</a:t>
            </a:r>
            <a:endParaRPr lang="en-US" dirty="0"/>
          </a:p>
        </p:txBody>
      </p:sp>
      <p:sp>
        <p:nvSpPr>
          <p:cNvPr id="24" name="Content Placeholder 2"/>
          <p:cNvSpPr>
            <a:spLocks noGrp="1"/>
          </p:cNvSpPr>
          <p:nvPr>
            <p:ph idx="26"/>
          </p:nvPr>
        </p:nvSpPr>
        <p:spPr>
          <a:xfrm>
            <a:off x="9753600" y="4321695"/>
            <a:ext cx="1828800" cy="167905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2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Picture Placeholder 17"/>
          <p:cNvSpPr>
            <a:spLocks noGrp="1"/>
          </p:cNvSpPr>
          <p:nvPr>
            <p:ph type="pic" sz="quarter" idx="27" hasCustomPrompt="1"/>
          </p:nvPr>
        </p:nvSpPr>
        <p:spPr>
          <a:xfrm>
            <a:off x="3352800" y="2586132"/>
            <a:ext cx="914400" cy="914400"/>
          </a:xfrm>
        </p:spPr>
        <p:txBody>
          <a:bodyPr/>
          <a:lstStyle>
            <a:lvl1pPr marL="0" indent="0" algn="ctr">
              <a:buNone/>
              <a:defRPr sz="1100"/>
            </a:lvl1pPr>
          </a:lstStyle>
          <a:p>
            <a:r>
              <a:rPr lang="en-IN" dirty="0"/>
              <a:t>Icon</a:t>
            </a:r>
            <a:endParaRPr lang="en-US" dirty="0"/>
          </a:p>
        </p:txBody>
      </p:sp>
      <p:sp>
        <p:nvSpPr>
          <p:cNvPr id="2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02088" y="393569"/>
            <a:ext cx="195566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248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Orange_Title slide">
    <p:bg>
      <p:bgPr>
        <a:gradFill>
          <a:gsLst>
            <a:gs pos="0">
              <a:schemeClr val="accent5"/>
            </a:gs>
            <a:gs pos="50000">
              <a:srgbClr val="7B9082"/>
            </a:gs>
            <a:gs pos="100000">
              <a:schemeClr val="accent4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082752"/>
            <a:ext cx="9144000" cy="1384995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of 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6159483"/>
            <a:ext cx="9144000" cy="221599"/>
          </a:xfrm>
        </p:spPr>
        <p:txBody>
          <a:bodyPr>
            <a:spAutoFit/>
          </a:bodyPr>
          <a:lstStyle>
            <a:lvl1pPr marL="0" indent="0" algn="ctr">
              <a:buNone/>
              <a:defRPr sz="1200" cap="all" spc="300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Date | Confidential</a:t>
            </a:r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35" name="TextBox 34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36" name="TextBox 35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37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23873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2"/>
          </p:nvPr>
        </p:nvSpPr>
        <p:spPr>
          <a:xfrm>
            <a:off x="609600" y="1371600"/>
            <a:ext cx="10972800" cy="47244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78134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2"/>
          </p:nvPr>
        </p:nvSpPr>
        <p:spPr>
          <a:xfrm>
            <a:off x="609600" y="1371600"/>
            <a:ext cx="10991850" cy="47244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65399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har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2"/>
          </p:nvPr>
        </p:nvSpPr>
        <p:spPr>
          <a:xfrm>
            <a:off x="3886200" y="1371600"/>
            <a:ext cx="7715250" cy="47244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371600"/>
            <a:ext cx="2898648" cy="4724400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650424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2" name="Straight Connector 21"/>
          <p:cNvCxnSpPr>
            <a:endCxn id="42" idx="4"/>
          </p:cNvCxnSpPr>
          <p:nvPr userDrawn="1"/>
        </p:nvCxnSpPr>
        <p:spPr>
          <a:xfrm>
            <a:off x="-2115" y="2768051"/>
            <a:ext cx="862763" cy="0"/>
          </a:xfrm>
          <a:prstGeom prst="line">
            <a:avLst/>
          </a:pr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3536798"/>
            <a:ext cx="1657350" cy="2215224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476628" y="3536798"/>
            <a:ext cx="1657350" cy="2215224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4343656" y="3536798"/>
            <a:ext cx="1657350" cy="2215224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6210684" y="3536798"/>
            <a:ext cx="1657350" cy="2215224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8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8077712" y="3536798"/>
            <a:ext cx="1657350" cy="2215224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18"/>
          </p:nvPr>
        </p:nvSpPr>
        <p:spPr>
          <a:xfrm>
            <a:off x="9944738" y="3536798"/>
            <a:ext cx="1657350" cy="2215224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2" name="Freeform 41"/>
          <p:cNvSpPr/>
          <p:nvPr userDrawn="1"/>
        </p:nvSpPr>
        <p:spPr>
          <a:xfrm>
            <a:off x="860648" y="2768051"/>
            <a:ext cx="1155254" cy="393700"/>
          </a:xfrm>
          <a:custGeom>
            <a:avLst/>
            <a:gdLst>
              <a:gd name="connsiteX0" fmla="*/ 0 w 1155254"/>
              <a:gd name="connsiteY0" fmla="*/ 0 h 393700"/>
              <a:gd name="connsiteX1" fmla="*/ 1155254 w 1155254"/>
              <a:gd name="connsiteY1" fmla="*/ 0 h 393700"/>
              <a:gd name="connsiteX2" fmla="*/ 1151024 w 1155254"/>
              <a:gd name="connsiteY2" fmla="*/ 13627 h 393700"/>
              <a:gd name="connsiteX3" fmla="*/ 577627 w 1155254"/>
              <a:gd name="connsiteY3" fmla="*/ 393700 h 393700"/>
              <a:gd name="connsiteX4" fmla="*/ 4230 w 1155254"/>
              <a:gd name="connsiteY4" fmla="*/ 13627 h 393700"/>
              <a:gd name="connsiteX0" fmla="*/ 0 w 1155254"/>
              <a:gd name="connsiteY0" fmla="*/ 6350 h 400050"/>
              <a:gd name="connsiteX1" fmla="*/ 549052 w 1155254"/>
              <a:gd name="connsiteY1" fmla="*/ 0 h 400050"/>
              <a:gd name="connsiteX2" fmla="*/ 1155254 w 1155254"/>
              <a:gd name="connsiteY2" fmla="*/ 6350 h 400050"/>
              <a:gd name="connsiteX3" fmla="*/ 1151024 w 1155254"/>
              <a:gd name="connsiteY3" fmla="*/ 19977 h 400050"/>
              <a:gd name="connsiteX4" fmla="*/ 577627 w 1155254"/>
              <a:gd name="connsiteY4" fmla="*/ 400050 h 400050"/>
              <a:gd name="connsiteX5" fmla="*/ 4230 w 1155254"/>
              <a:gd name="connsiteY5" fmla="*/ 19977 h 400050"/>
              <a:gd name="connsiteX6" fmla="*/ 0 w 1155254"/>
              <a:gd name="connsiteY6" fmla="*/ 635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6" fmla="*/ 640492 w 1155254"/>
              <a:gd name="connsiteY6" fmla="*/ 9144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0" fmla="*/ 1155254 w 1155254"/>
              <a:gd name="connsiteY0" fmla="*/ 0 h 393700"/>
              <a:gd name="connsiteX1" fmla="*/ 1151024 w 1155254"/>
              <a:gd name="connsiteY1" fmla="*/ 13627 h 393700"/>
              <a:gd name="connsiteX2" fmla="*/ 577627 w 1155254"/>
              <a:gd name="connsiteY2" fmla="*/ 393700 h 393700"/>
              <a:gd name="connsiteX3" fmla="*/ 4230 w 1155254"/>
              <a:gd name="connsiteY3" fmla="*/ 13627 h 393700"/>
              <a:gd name="connsiteX4" fmla="*/ 0 w 1155254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254" h="393700">
                <a:moveTo>
                  <a:pt x="1155254" y="0"/>
                </a:moveTo>
                <a:lnTo>
                  <a:pt x="1151024" y="13627"/>
                </a:lnTo>
                <a:cubicBezTo>
                  <a:pt x="1056553" y="236980"/>
                  <a:pt x="835392" y="393700"/>
                  <a:pt x="577627" y="393700"/>
                </a:cubicBezTo>
                <a:cubicBezTo>
                  <a:pt x="319862" y="393700"/>
                  <a:pt x="98701" y="236980"/>
                  <a:pt x="4230" y="13627"/>
                </a:cubicBezTo>
                <a:lnTo>
                  <a:pt x="0" y="0"/>
                </a:lnTo>
              </a:path>
            </a:pathLst>
          </a:cu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Freeform 42"/>
          <p:cNvSpPr/>
          <p:nvPr userDrawn="1"/>
        </p:nvSpPr>
        <p:spPr>
          <a:xfrm>
            <a:off x="2727676" y="2768051"/>
            <a:ext cx="1155254" cy="393700"/>
          </a:xfrm>
          <a:custGeom>
            <a:avLst/>
            <a:gdLst>
              <a:gd name="connsiteX0" fmla="*/ 0 w 1155254"/>
              <a:gd name="connsiteY0" fmla="*/ 0 h 393700"/>
              <a:gd name="connsiteX1" fmla="*/ 1155254 w 1155254"/>
              <a:gd name="connsiteY1" fmla="*/ 0 h 393700"/>
              <a:gd name="connsiteX2" fmla="*/ 1151024 w 1155254"/>
              <a:gd name="connsiteY2" fmla="*/ 13627 h 393700"/>
              <a:gd name="connsiteX3" fmla="*/ 577627 w 1155254"/>
              <a:gd name="connsiteY3" fmla="*/ 393700 h 393700"/>
              <a:gd name="connsiteX4" fmla="*/ 4230 w 1155254"/>
              <a:gd name="connsiteY4" fmla="*/ 13627 h 393700"/>
              <a:gd name="connsiteX0" fmla="*/ 0 w 1155254"/>
              <a:gd name="connsiteY0" fmla="*/ 6350 h 400050"/>
              <a:gd name="connsiteX1" fmla="*/ 549052 w 1155254"/>
              <a:gd name="connsiteY1" fmla="*/ 0 h 400050"/>
              <a:gd name="connsiteX2" fmla="*/ 1155254 w 1155254"/>
              <a:gd name="connsiteY2" fmla="*/ 6350 h 400050"/>
              <a:gd name="connsiteX3" fmla="*/ 1151024 w 1155254"/>
              <a:gd name="connsiteY3" fmla="*/ 19977 h 400050"/>
              <a:gd name="connsiteX4" fmla="*/ 577627 w 1155254"/>
              <a:gd name="connsiteY4" fmla="*/ 400050 h 400050"/>
              <a:gd name="connsiteX5" fmla="*/ 4230 w 1155254"/>
              <a:gd name="connsiteY5" fmla="*/ 19977 h 400050"/>
              <a:gd name="connsiteX6" fmla="*/ 0 w 1155254"/>
              <a:gd name="connsiteY6" fmla="*/ 635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6" fmla="*/ 640492 w 1155254"/>
              <a:gd name="connsiteY6" fmla="*/ 9144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0" fmla="*/ 1155254 w 1155254"/>
              <a:gd name="connsiteY0" fmla="*/ 0 h 393700"/>
              <a:gd name="connsiteX1" fmla="*/ 1151024 w 1155254"/>
              <a:gd name="connsiteY1" fmla="*/ 13627 h 393700"/>
              <a:gd name="connsiteX2" fmla="*/ 577627 w 1155254"/>
              <a:gd name="connsiteY2" fmla="*/ 393700 h 393700"/>
              <a:gd name="connsiteX3" fmla="*/ 4230 w 1155254"/>
              <a:gd name="connsiteY3" fmla="*/ 13627 h 393700"/>
              <a:gd name="connsiteX4" fmla="*/ 0 w 1155254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254" h="393700">
                <a:moveTo>
                  <a:pt x="1155254" y="0"/>
                </a:moveTo>
                <a:lnTo>
                  <a:pt x="1151024" y="13627"/>
                </a:lnTo>
                <a:cubicBezTo>
                  <a:pt x="1056553" y="236980"/>
                  <a:pt x="835392" y="393700"/>
                  <a:pt x="577627" y="393700"/>
                </a:cubicBezTo>
                <a:cubicBezTo>
                  <a:pt x="319862" y="393700"/>
                  <a:pt x="98701" y="236980"/>
                  <a:pt x="4230" y="13627"/>
                </a:cubicBezTo>
                <a:lnTo>
                  <a:pt x="0" y="0"/>
                </a:lnTo>
              </a:path>
            </a:pathLst>
          </a:cu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4" name="Freeform 43"/>
          <p:cNvSpPr/>
          <p:nvPr userDrawn="1"/>
        </p:nvSpPr>
        <p:spPr>
          <a:xfrm>
            <a:off x="4594704" y="2768051"/>
            <a:ext cx="1155254" cy="393700"/>
          </a:xfrm>
          <a:custGeom>
            <a:avLst/>
            <a:gdLst>
              <a:gd name="connsiteX0" fmla="*/ 0 w 1155254"/>
              <a:gd name="connsiteY0" fmla="*/ 0 h 393700"/>
              <a:gd name="connsiteX1" fmla="*/ 1155254 w 1155254"/>
              <a:gd name="connsiteY1" fmla="*/ 0 h 393700"/>
              <a:gd name="connsiteX2" fmla="*/ 1151024 w 1155254"/>
              <a:gd name="connsiteY2" fmla="*/ 13627 h 393700"/>
              <a:gd name="connsiteX3" fmla="*/ 577627 w 1155254"/>
              <a:gd name="connsiteY3" fmla="*/ 393700 h 393700"/>
              <a:gd name="connsiteX4" fmla="*/ 4230 w 1155254"/>
              <a:gd name="connsiteY4" fmla="*/ 13627 h 393700"/>
              <a:gd name="connsiteX0" fmla="*/ 0 w 1155254"/>
              <a:gd name="connsiteY0" fmla="*/ 6350 h 400050"/>
              <a:gd name="connsiteX1" fmla="*/ 549052 w 1155254"/>
              <a:gd name="connsiteY1" fmla="*/ 0 h 400050"/>
              <a:gd name="connsiteX2" fmla="*/ 1155254 w 1155254"/>
              <a:gd name="connsiteY2" fmla="*/ 6350 h 400050"/>
              <a:gd name="connsiteX3" fmla="*/ 1151024 w 1155254"/>
              <a:gd name="connsiteY3" fmla="*/ 19977 h 400050"/>
              <a:gd name="connsiteX4" fmla="*/ 577627 w 1155254"/>
              <a:gd name="connsiteY4" fmla="*/ 400050 h 400050"/>
              <a:gd name="connsiteX5" fmla="*/ 4230 w 1155254"/>
              <a:gd name="connsiteY5" fmla="*/ 19977 h 400050"/>
              <a:gd name="connsiteX6" fmla="*/ 0 w 1155254"/>
              <a:gd name="connsiteY6" fmla="*/ 635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6" fmla="*/ 640492 w 1155254"/>
              <a:gd name="connsiteY6" fmla="*/ 9144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0" fmla="*/ 1155254 w 1155254"/>
              <a:gd name="connsiteY0" fmla="*/ 0 h 393700"/>
              <a:gd name="connsiteX1" fmla="*/ 1151024 w 1155254"/>
              <a:gd name="connsiteY1" fmla="*/ 13627 h 393700"/>
              <a:gd name="connsiteX2" fmla="*/ 577627 w 1155254"/>
              <a:gd name="connsiteY2" fmla="*/ 393700 h 393700"/>
              <a:gd name="connsiteX3" fmla="*/ 4230 w 1155254"/>
              <a:gd name="connsiteY3" fmla="*/ 13627 h 393700"/>
              <a:gd name="connsiteX4" fmla="*/ 0 w 1155254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254" h="393700">
                <a:moveTo>
                  <a:pt x="1155254" y="0"/>
                </a:moveTo>
                <a:lnTo>
                  <a:pt x="1151024" y="13627"/>
                </a:lnTo>
                <a:cubicBezTo>
                  <a:pt x="1056553" y="236980"/>
                  <a:pt x="835392" y="393700"/>
                  <a:pt x="577627" y="393700"/>
                </a:cubicBezTo>
                <a:cubicBezTo>
                  <a:pt x="319862" y="393700"/>
                  <a:pt x="98701" y="236980"/>
                  <a:pt x="4230" y="13627"/>
                </a:cubicBezTo>
                <a:lnTo>
                  <a:pt x="0" y="0"/>
                </a:lnTo>
              </a:path>
            </a:pathLst>
          </a:cu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Freeform 44"/>
          <p:cNvSpPr/>
          <p:nvPr userDrawn="1"/>
        </p:nvSpPr>
        <p:spPr>
          <a:xfrm>
            <a:off x="6461732" y="2768051"/>
            <a:ext cx="1155254" cy="393700"/>
          </a:xfrm>
          <a:custGeom>
            <a:avLst/>
            <a:gdLst>
              <a:gd name="connsiteX0" fmla="*/ 0 w 1155254"/>
              <a:gd name="connsiteY0" fmla="*/ 0 h 393700"/>
              <a:gd name="connsiteX1" fmla="*/ 1155254 w 1155254"/>
              <a:gd name="connsiteY1" fmla="*/ 0 h 393700"/>
              <a:gd name="connsiteX2" fmla="*/ 1151024 w 1155254"/>
              <a:gd name="connsiteY2" fmla="*/ 13627 h 393700"/>
              <a:gd name="connsiteX3" fmla="*/ 577627 w 1155254"/>
              <a:gd name="connsiteY3" fmla="*/ 393700 h 393700"/>
              <a:gd name="connsiteX4" fmla="*/ 4230 w 1155254"/>
              <a:gd name="connsiteY4" fmla="*/ 13627 h 393700"/>
              <a:gd name="connsiteX0" fmla="*/ 0 w 1155254"/>
              <a:gd name="connsiteY0" fmla="*/ 6350 h 400050"/>
              <a:gd name="connsiteX1" fmla="*/ 549052 w 1155254"/>
              <a:gd name="connsiteY1" fmla="*/ 0 h 400050"/>
              <a:gd name="connsiteX2" fmla="*/ 1155254 w 1155254"/>
              <a:gd name="connsiteY2" fmla="*/ 6350 h 400050"/>
              <a:gd name="connsiteX3" fmla="*/ 1151024 w 1155254"/>
              <a:gd name="connsiteY3" fmla="*/ 19977 h 400050"/>
              <a:gd name="connsiteX4" fmla="*/ 577627 w 1155254"/>
              <a:gd name="connsiteY4" fmla="*/ 400050 h 400050"/>
              <a:gd name="connsiteX5" fmla="*/ 4230 w 1155254"/>
              <a:gd name="connsiteY5" fmla="*/ 19977 h 400050"/>
              <a:gd name="connsiteX6" fmla="*/ 0 w 1155254"/>
              <a:gd name="connsiteY6" fmla="*/ 635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6" fmla="*/ 640492 w 1155254"/>
              <a:gd name="connsiteY6" fmla="*/ 9144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0" fmla="*/ 1155254 w 1155254"/>
              <a:gd name="connsiteY0" fmla="*/ 0 h 393700"/>
              <a:gd name="connsiteX1" fmla="*/ 1151024 w 1155254"/>
              <a:gd name="connsiteY1" fmla="*/ 13627 h 393700"/>
              <a:gd name="connsiteX2" fmla="*/ 577627 w 1155254"/>
              <a:gd name="connsiteY2" fmla="*/ 393700 h 393700"/>
              <a:gd name="connsiteX3" fmla="*/ 4230 w 1155254"/>
              <a:gd name="connsiteY3" fmla="*/ 13627 h 393700"/>
              <a:gd name="connsiteX4" fmla="*/ 0 w 1155254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254" h="393700">
                <a:moveTo>
                  <a:pt x="1155254" y="0"/>
                </a:moveTo>
                <a:lnTo>
                  <a:pt x="1151024" y="13627"/>
                </a:lnTo>
                <a:cubicBezTo>
                  <a:pt x="1056553" y="236980"/>
                  <a:pt x="835392" y="393700"/>
                  <a:pt x="577627" y="393700"/>
                </a:cubicBezTo>
                <a:cubicBezTo>
                  <a:pt x="319862" y="393700"/>
                  <a:pt x="98701" y="236980"/>
                  <a:pt x="4230" y="13627"/>
                </a:cubicBezTo>
                <a:lnTo>
                  <a:pt x="0" y="0"/>
                </a:lnTo>
              </a:path>
            </a:pathLst>
          </a:cu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Freeform 45"/>
          <p:cNvSpPr/>
          <p:nvPr userDrawn="1"/>
        </p:nvSpPr>
        <p:spPr>
          <a:xfrm>
            <a:off x="8328760" y="2768051"/>
            <a:ext cx="1155254" cy="393700"/>
          </a:xfrm>
          <a:custGeom>
            <a:avLst/>
            <a:gdLst>
              <a:gd name="connsiteX0" fmla="*/ 0 w 1155254"/>
              <a:gd name="connsiteY0" fmla="*/ 0 h 393700"/>
              <a:gd name="connsiteX1" fmla="*/ 1155254 w 1155254"/>
              <a:gd name="connsiteY1" fmla="*/ 0 h 393700"/>
              <a:gd name="connsiteX2" fmla="*/ 1151024 w 1155254"/>
              <a:gd name="connsiteY2" fmla="*/ 13627 h 393700"/>
              <a:gd name="connsiteX3" fmla="*/ 577627 w 1155254"/>
              <a:gd name="connsiteY3" fmla="*/ 393700 h 393700"/>
              <a:gd name="connsiteX4" fmla="*/ 4230 w 1155254"/>
              <a:gd name="connsiteY4" fmla="*/ 13627 h 393700"/>
              <a:gd name="connsiteX0" fmla="*/ 0 w 1155254"/>
              <a:gd name="connsiteY0" fmla="*/ 6350 h 400050"/>
              <a:gd name="connsiteX1" fmla="*/ 549052 w 1155254"/>
              <a:gd name="connsiteY1" fmla="*/ 0 h 400050"/>
              <a:gd name="connsiteX2" fmla="*/ 1155254 w 1155254"/>
              <a:gd name="connsiteY2" fmla="*/ 6350 h 400050"/>
              <a:gd name="connsiteX3" fmla="*/ 1151024 w 1155254"/>
              <a:gd name="connsiteY3" fmla="*/ 19977 h 400050"/>
              <a:gd name="connsiteX4" fmla="*/ 577627 w 1155254"/>
              <a:gd name="connsiteY4" fmla="*/ 400050 h 400050"/>
              <a:gd name="connsiteX5" fmla="*/ 4230 w 1155254"/>
              <a:gd name="connsiteY5" fmla="*/ 19977 h 400050"/>
              <a:gd name="connsiteX6" fmla="*/ 0 w 1155254"/>
              <a:gd name="connsiteY6" fmla="*/ 635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6" fmla="*/ 640492 w 1155254"/>
              <a:gd name="connsiteY6" fmla="*/ 9144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0" fmla="*/ 1155254 w 1155254"/>
              <a:gd name="connsiteY0" fmla="*/ 0 h 393700"/>
              <a:gd name="connsiteX1" fmla="*/ 1151024 w 1155254"/>
              <a:gd name="connsiteY1" fmla="*/ 13627 h 393700"/>
              <a:gd name="connsiteX2" fmla="*/ 577627 w 1155254"/>
              <a:gd name="connsiteY2" fmla="*/ 393700 h 393700"/>
              <a:gd name="connsiteX3" fmla="*/ 4230 w 1155254"/>
              <a:gd name="connsiteY3" fmla="*/ 13627 h 393700"/>
              <a:gd name="connsiteX4" fmla="*/ 0 w 1155254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254" h="393700">
                <a:moveTo>
                  <a:pt x="1155254" y="0"/>
                </a:moveTo>
                <a:lnTo>
                  <a:pt x="1151024" y="13627"/>
                </a:lnTo>
                <a:cubicBezTo>
                  <a:pt x="1056553" y="236980"/>
                  <a:pt x="835392" y="393700"/>
                  <a:pt x="577627" y="393700"/>
                </a:cubicBezTo>
                <a:cubicBezTo>
                  <a:pt x="319862" y="393700"/>
                  <a:pt x="98701" y="236980"/>
                  <a:pt x="4230" y="13627"/>
                </a:cubicBezTo>
                <a:lnTo>
                  <a:pt x="0" y="0"/>
                </a:lnTo>
              </a:path>
            </a:pathLst>
          </a:cu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7" name="Freeform 46"/>
          <p:cNvSpPr/>
          <p:nvPr userDrawn="1"/>
        </p:nvSpPr>
        <p:spPr>
          <a:xfrm>
            <a:off x="10195786" y="2768051"/>
            <a:ext cx="1155254" cy="393700"/>
          </a:xfrm>
          <a:custGeom>
            <a:avLst/>
            <a:gdLst>
              <a:gd name="connsiteX0" fmla="*/ 0 w 1155254"/>
              <a:gd name="connsiteY0" fmla="*/ 0 h 393700"/>
              <a:gd name="connsiteX1" fmla="*/ 1155254 w 1155254"/>
              <a:gd name="connsiteY1" fmla="*/ 0 h 393700"/>
              <a:gd name="connsiteX2" fmla="*/ 1151024 w 1155254"/>
              <a:gd name="connsiteY2" fmla="*/ 13627 h 393700"/>
              <a:gd name="connsiteX3" fmla="*/ 577627 w 1155254"/>
              <a:gd name="connsiteY3" fmla="*/ 393700 h 393700"/>
              <a:gd name="connsiteX4" fmla="*/ 4230 w 1155254"/>
              <a:gd name="connsiteY4" fmla="*/ 13627 h 393700"/>
              <a:gd name="connsiteX0" fmla="*/ 0 w 1155254"/>
              <a:gd name="connsiteY0" fmla="*/ 6350 h 400050"/>
              <a:gd name="connsiteX1" fmla="*/ 549052 w 1155254"/>
              <a:gd name="connsiteY1" fmla="*/ 0 h 400050"/>
              <a:gd name="connsiteX2" fmla="*/ 1155254 w 1155254"/>
              <a:gd name="connsiteY2" fmla="*/ 6350 h 400050"/>
              <a:gd name="connsiteX3" fmla="*/ 1151024 w 1155254"/>
              <a:gd name="connsiteY3" fmla="*/ 19977 h 400050"/>
              <a:gd name="connsiteX4" fmla="*/ 577627 w 1155254"/>
              <a:gd name="connsiteY4" fmla="*/ 400050 h 400050"/>
              <a:gd name="connsiteX5" fmla="*/ 4230 w 1155254"/>
              <a:gd name="connsiteY5" fmla="*/ 19977 h 400050"/>
              <a:gd name="connsiteX6" fmla="*/ 0 w 1155254"/>
              <a:gd name="connsiteY6" fmla="*/ 635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6" fmla="*/ 640492 w 1155254"/>
              <a:gd name="connsiteY6" fmla="*/ 91440 h 400050"/>
              <a:gd name="connsiteX0" fmla="*/ 549052 w 1155254"/>
              <a:gd name="connsiteY0" fmla="*/ 0 h 400050"/>
              <a:gd name="connsiteX1" fmla="*/ 1155254 w 1155254"/>
              <a:gd name="connsiteY1" fmla="*/ 6350 h 400050"/>
              <a:gd name="connsiteX2" fmla="*/ 1151024 w 1155254"/>
              <a:gd name="connsiteY2" fmla="*/ 19977 h 400050"/>
              <a:gd name="connsiteX3" fmla="*/ 577627 w 1155254"/>
              <a:gd name="connsiteY3" fmla="*/ 400050 h 400050"/>
              <a:gd name="connsiteX4" fmla="*/ 4230 w 1155254"/>
              <a:gd name="connsiteY4" fmla="*/ 19977 h 400050"/>
              <a:gd name="connsiteX5" fmla="*/ 0 w 1155254"/>
              <a:gd name="connsiteY5" fmla="*/ 6350 h 400050"/>
              <a:gd name="connsiteX0" fmla="*/ 1155254 w 1155254"/>
              <a:gd name="connsiteY0" fmla="*/ 0 h 393700"/>
              <a:gd name="connsiteX1" fmla="*/ 1151024 w 1155254"/>
              <a:gd name="connsiteY1" fmla="*/ 13627 h 393700"/>
              <a:gd name="connsiteX2" fmla="*/ 577627 w 1155254"/>
              <a:gd name="connsiteY2" fmla="*/ 393700 h 393700"/>
              <a:gd name="connsiteX3" fmla="*/ 4230 w 1155254"/>
              <a:gd name="connsiteY3" fmla="*/ 13627 h 393700"/>
              <a:gd name="connsiteX4" fmla="*/ 0 w 1155254"/>
              <a:gd name="connsiteY4" fmla="*/ 0 h 39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254" h="393700">
                <a:moveTo>
                  <a:pt x="1155254" y="0"/>
                </a:moveTo>
                <a:lnTo>
                  <a:pt x="1151024" y="13627"/>
                </a:lnTo>
                <a:cubicBezTo>
                  <a:pt x="1056553" y="236980"/>
                  <a:pt x="835392" y="393700"/>
                  <a:pt x="577627" y="393700"/>
                </a:cubicBezTo>
                <a:cubicBezTo>
                  <a:pt x="319862" y="393700"/>
                  <a:pt x="98701" y="236980"/>
                  <a:pt x="4230" y="13627"/>
                </a:cubicBezTo>
                <a:lnTo>
                  <a:pt x="0" y="0"/>
                </a:lnTo>
              </a:path>
            </a:pathLst>
          </a:cu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Straight Connector 52"/>
          <p:cNvCxnSpPr>
            <a:stCxn id="42" idx="0"/>
          </p:cNvCxnSpPr>
          <p:nvPr userDrawn="1"/>
        </p:nvCxnSpPr>
        <p:spPr>
          <a:xfrm>
            <a:off x="2015902" y="2768051"/>
            <a:ext cx="711774" cy="0"/>
          </a:xfrm>
          <a:prstGeom prst="line">
            <a:avLst/>
          </a:pr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 userDrawn="1"/>
        </p:nvCxnSpPr>
        <p:spPr>
          <a:xfrm>
            <a:off x="3882930" y="2768051"/>
            <a:ext cx="711774" cy="0"/>
          </a:xfrm>
          <a:prstGeom prst="line">
            <a:avLst/>
          </a:pr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 userDrawn="1"/>
        </p:nvCxnSpPr>
        <p:spPr>
          <a:xfrm>
            <a:off x="5749958" y="2768051"/>
            <a:ext cx="711774" cy="0"/>
          </a:xfrm>
          <a:prstGeom prst="line">
            <a:avLst/>
          </a:pr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 userDrawn="1"/>
        </p:nvCxnSpPr>
        <p:spPr>
          <a:xfrm>
            <a:off x="7616986" y="2768051"/>
            <a:ext cx="711774" cy="0"/>
          </a:xfrm>
          <a:prstGeom prst="line">
            <a:avLst/>
          </a:pr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 userDrawn="1"/>
        </p:nvCxnSpPr>
        <p:spPr>
          <a:xfrm>
            <a:off x="9484012" y="2768051"/>
            <a:ext cx="711774" cy="0"/>
          </a:xfrm>
          <a:prstGeom prst="line">
            <a:avLst/>
          </a:pr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47" idx="0"/>
          </p:cNvCxnSpPr>
          <p:nvPr userDrawn="1"/>
        </p:nvCxnSpPr>
        <p:spPr>
          <a:xfrm>
            <a:off x="11351040" y="2768051"/>
            <a:ext cx="840960" cy="0"/>
          </a:xfrm>
          <a:prstGeom prst="line">
            <a:avLst/>
          </a:prstGeom>
          <a:ln w="19050" cap="rnd">
            <a:solidFill>
              <a:schemeClr val="bg2"/>
            </a:soli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923925" y="2027733"/>
            <a:ext cx="1026068" cy="102606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anchor="ctr"/>
          <a:lstStyle>
            <a:lvl1pPr marL="0" indent="0" algn="ctr">
              <a:lnSpc>
                <a:spcPct val="100000"/>
              </a:lnSpc>
              <a:buNone/>
              <a:defRPr sz="2200">
                <a:solidFill>
                  <a:schemeClr val="bg2"/>
                </a:solidFill>
                <a:latin typeface="Gotham Rounded Medium" panose="02000000000000000000" pitchFamily="50" charset="0"/>
              </a:defRPr>
            </a:lvl1pPr>
          </a:lstStyle>
          <a:p>
            <a:pPr lvl="0"/>
            <a:r>
              <a:rPr lang="en-US" dirty="0"/>
              <a:t>20##</a:t>
            </a:r>
          </a:p>
        </p:txBody>
      </p:sp>
      <p:sp>
        <p:nvSpPr>
          <p:cNvPr id="63" name="Text Placeholder 21"/>
          <p:cNvSpPr>
            <a:spLocks noGrp="1"/>
          </p:cNvSpPr>
          <p:nvPr>
            <p:ph type="body" sz="quarter" idx="19" hasCustomPrompt="1"/>
          </p:nvPr>
        </p:nvSpPr>
        <p:spPr>
          <a:xfrm>
            <a:off x="2793585" y="2027733"/>
            <a:ext cx="1026068" cy="102606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anchor="ctr"/>
          <a:lstStyle>
            <a:lvl1pPr marL="0" indent="0" algn="ctr">
              <a:lnSpc>
                <a:spcPct val="100000"/>
              </a:lnSpc>
              <a:buNone/>
              <a:defRPr sz="2200">
                <a:solidFill>
                  <a:schemeClr val="bg2"/>
                </a:solidFill>
                <a:latin typeface="Gotham Rounded Medium" panose="02000000000000000000" pitchFamily="50" charset="0"/>
              </a:defRPr>
            </a:lvl1pPr>
          </a:lstStyle>
          <a:p>
            <a:pPr lvl="0"/>
            <a:r>
              <a:rPr lang="en-US" dirty="0"/>
              <a:t>20##</a:t>
            </a:r>
          </a:p>
        </p:txBody>
      </p:sp>
      <p:sp>
        <p:nvSpPr>
          <p:cNvPr id="64" name="Text Placeholder 21"/>
          <p:cNvSpPr>
            <a:spLocks noGrp="1"/>
          </p:cNvSpPr>
          <p:nvPr>
            <p:ph type="body" sz="quarter" idx="20" hasCustomPrompt="1"/>
          </p:nvPr>
        </p:nvSpPr>
        <p:spPr>
          <a:xfrm>
            <a:off x="4660613" y="2027733"/>
            <a:ext cx="1026068" cy="102606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anchor="ctr"/>
          <a:lstStyle>
            <a:lvl1pPr marL="0" indent="0" algn="ctr">
              <a:lnSpc>
                <a:spcPct val="100000"/>
              </a:lnSpc>
              <a:buNone/>
              <a:defRPr sz="2200">
                <a:solidFill>
                  <a:schemeClr val="bg2"/>
                </a:solidFill>
                <a:latin typeface="Gotham Rounded Medium" panose="02000000000000000000" pitchFamily="50" charset="0"/>
              </a:defRPr>
            </a:lvl1pPr>
          </a:lstStyle>
          <a:p>
            <a:pPr lvl="0"/>
            <a:r>
              <a:rPr lang="en-US" dirty="0"/>
              <a:t>20##</a:t>
            </a:r>
          </a:p>
        </p:txBody>
      </p:sp>
      <p:sp>
        <p:nvSpPr>
          <p:cNvPr id="65" name="Text Placeholder 21"/>
          <p:cNvSpPr>
            <a:spLocks noGrp="1"/>
          </p:cNvSpPr>
          <p:nvPr>
            <p:ph type="body" sz="quarter" idx="21" hasCustomPrompt="1"/>
          </p:nvPr>
        </p:nvSpPr>
        <p:spPr>
          <a:xfrm>
            <a:off x="6527641" y="2027733"/>
            <a:ext cx="1026068" cy="102606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anchor="ctr"/>
          <a:lstStyle>
            <a:lvl1pPr marL="0" indent="0" algn="ctr">
              <a:lnSpc>
                <a:spcPct val="100000"/>
              </a:lnSpc>
              <a:buNone/>
              <a:defRPr sz="2200">
                <a:solidFill>
                  <a:schemeClr val="bg2"/>
                </a:solidFill>
                <a:latin typeface="Gotham Rounded Medium" panose="02000000000000000000" pitchFamily="50" charset="0"/>
              </a:defRPr>
            </a:lvl1pPr>
          </a:lstStyle>
          <a:p>
            <a:pPr lvl="0"/>
            <a:r>
              <a:rPr lang="en-US" dirty="0"/>
              <a:t>20##</a:t>
            </a:r>
          </a:p>
        </p:txBody>
      </p:sp>
      <p:sp>
        <p:nvSpPr>
          <p:cNvPr id="66" name="Text Placeholder 21"/>
          <p:cNvSpPr>
            <a:spLocks noGrp="1"/>
          </p:cNvSpPr>
          <p:nvPr>
            <p:ph type="body" sz="quarter" idx="22" hasCustomPrompt="1"/>
          </p:nvPr>
        </p:nvSpPr>
        <p:spPr>
          <a:xfrm>
            <a:off x="8394669" y="2027733"/>
            <a:ext cx="1026068" cy="102606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anchor="ctr"/>
          <a:lstStyle>
            <a:lvl1pPr marL="0" indent="0" algn="ctr">
              <a:lnSpc>
                <a:spcPct val="100000"/>
              </a:lnSpc>
              <a:buNone/>
              <a:defRPr sz="2200">
                <a:solidFill>
                  <a:schemeClr val="bg2"/>
                </a:solidFill>
                <a:latin typeface="Gotham Rounded Medium" panose="02000000000000000000" pitchFamily="50" charset="0"/>
              </a:defRPr>
            </a:lvl1pPr>
          </a:lstStyle>
          <a:p>
            <a:pPr lvl="0"/>
            <a:r>
              <a:rPr lang="en-US" dirty="0"/>
              <a:t>20##</a:t>
            </a:r>
          </a:p>
        </p:txBody>
      </p:sp>
      <p:sp>
        <p:nvSpPr>
          <p:cNvPr id="67" name="Text Placeholder 21"/>
          <p:cNvSpPr>
            <a:spLocks noGrp="1"/>
          </p:cNvSpPr>
          <p:nvPr>
            <p:ph type="body" sz="quarter" idx="23" hasCustomPrompt="1"/>
          </p:nvPr>
        </p:nvSpPr>
        <p:spPr>
          <a:xfrm>
            <a:off x="10261697" y="2027733"/>
            <a:ext cx="1026068" cy="1026068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anchor="ctr"/>
          <a:lstStyle>
            <a:lvl1pPr marL="0" indent="0" algn="ctr">
              <a:lnSpc>
                <a:spcPct val="100000"/>
              </a:lnSpc>
              <a:buNone/>
              <a:defRPr sz="2200">
                <a:solidFill>
                  <a:schemeClr val="bg2"/>
                </a:solidFill>
                <a:latin typeface="Gotham Rounded Medium" panose="02000000000000000000" pitchFamily="50" charset="0"/>
              </a:defRPr>
            </a:lvl1pPr>
          </a:lstStyle>
          <a:p>
            <a:pPr lvl="0"/>
            <a:r>
              <a:rPr lang="en-US" dirty="0"/>
              <a:t>20##</a:t>
            </a:r>
          </a:p>
        </p:txBody>
      </p:sp>
    </p:spTree>
    <p:extLst>
      <p:ext uri="{BB962C8B-B14F-4D97-AF65-F5344CB8AC3E}">
        <p14:creationId xmlns:p14="http://schemas.microsoft.com/office/powerpoint/2010/main" val="97233977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mock up slide_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488" y="759925"/>
            <a:ext cx="9257697" cy="5431325"/>
          </a:xfrm>
          <a:prstGeom prst="rect">
            <a:avLst/>
          </a:prstGeom>
        </p:spPr>
      </p:pic>
      <p:sp>
        <p:nvSpPr>
          <p:cNvPr id="7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5257316" y="1180629"/>
            <a:ext cx="6934683" cy="4325397"/>
          </a:xfrm>
          <a:prstGeom prst="rect">
            <a:avLst/>
          </a:prstGeom>
          <a:solidFill>
            <a:schemeClr val="bg1"/>
          </a:solidFill>
          <a:ln w="3175">
            <a:noFill/>
          </a:ln>
        </p:spPr>
        <p:txBody>
          <a:bodyPr tIns="91440" bIns="1371600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IN" dirty="0"/>
              <a:t>Screenshot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7148"/>
            <a:ext cx="4239986" cy="6155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972164"/>
            <a:ext cx="2933700" cy="4123836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850035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vice mock up slide_Mob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7148"/>
            <a:ext cx="4857750" cy="123110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609600" y="1972164"/>
            <a:ext cx="4857750" cy="4123836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975"/>
          <a:stretch/>
        </p:blipFill>
        <p:spPr>
          <a:xfrm>
            <a:off x="6897503" y="806889"/>
            <a:ext cx="3418890" cy="6051111"/>
          </a:xfrm>
          <a:prstGeom prst="rect">
            <a:avLst/>
          </a:prstGeom>
        </p:spPr>
      </p:pic>
      <p:sp>
        <p:nvSpPr>
          <p:cNvPr id="9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7133292" y="1655064"/>
            <a:ext cx="2945962" cy="5202936"/>
          </a:xfrm>
          <a:prstGeom prst="rect">
            <a:avLst/>
          </a:prstGeom>
          <a:noFill/>
        </p:spPr>
        <p:txBody>
          <a:bodyPr tIns="91440" bIns="1371600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IN" dirty="0"/>
              <a:t>Screenshot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98485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Green_Thank you slide">
    <p:bg>
      <p:bgPr>
        <a:gradFill>
          <a:gsLst>
            <a:gs pos="50000">
              <a:schemeClr val="accent5"/>
            </a:gs>
            <a:gs pos="0">
              <a:srgbClr val="034EA2"/>
            </a:gs>
            <a:gs pos="100000">
              <a:srgbClr val="B0D23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1BCDF122-8555-7B41-A3D0-67E29D37E09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877052" y="476918"/>
            <a:ext cx="8437896" cy="5904164"/>
            <a:chOff x="6935788" y="3157538"/>
            <a:chExt cx="1136650" cy="795337"/>
          </a:xfrm>
          <a:solidFill>
            <a:schemeClr val="bg1">
              <a:alpha val="10000"/>
            </a:schemeClr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409EEB6E-588D-BD40-A284-E8AFF9CE9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5BA86735-9237-0E41-B5CB-EF3CE8794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48DA2662-5E1D-D946-B31C-0BAC13D86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1392844-4C1B-794E-BDC5-91FBFB7ED4A7}"/>
              </a:ext>
            </a:extLst>
          </p:cNvPr>
          <p:cNvGrpSpPr/>
          <p:nvPr userDrawn="1"/>
        </p:nvGrpSpPr>
        <p:grpSpPr>
          <a:xfrm>
            <a:off x="4821936" y="2467320"/>
            <a:ext cx="2548128" cy="315914"/>
            <a:chOff x="1757363" y="3146425"/>
            <a:chExt cx="6607175" cy="819150"/>
          </a:xfrm>
          <a:solidFill>
            <a:schemeClr val="bg1"/>
          </a:solidFill>
        </p:grpSpPr>
        <p:sp>
          <p:nvSpPr>
            <p:cNvPr id="10" name="Freeform 1">
              <a:extLst>
                <a:ext uri="{FF2B5EF4-FFF2-40B4-BE49-F238E27FC236}">
                  <a16:creationId xmlns:a16="http://schemas.microsoft.com/office/drawing/2014/main" id="{CF62CECC-1B2E-0747-B8A8-572DD95A50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50 w 560"/>
                <a:gd name="T1" fmla="*/ 0 h 2205"/>
                <a:gd name="T2" fmla="*/ 0 w 560"/>
                <a:gd name="T3" fmla="*/ 50 h 2205"/>
                <a:gd name="T4" fmla="*/ 0 w 560"/>
                <a:gd name="T5" fmla="*/ 2154 h 2205"/>
                <a:gd name="T6" fmla="*/ 50 w 560"/>
                <a:gd name="T7" fmla="*/ 2204 h 2205"/>
                <a:gd name="T8" fmla="*/ 509 w 560"/>
                <a:gd name="T9" fmla="*/ 2204 h 2205"/>
                <a:gd name="T10" fmla="*/ 559 w 560"/>
                <a:gd name="T11" fmla="*/ 2154 h 2205"/>
                <a:gd name="T12" fmla="*/ 559 w 560"/>
                <a:gd name="T13" fmla="*/ 50 h 2205"/>
                <a:gd name="T14" fmla="*/ 509 w 560"/>
                <a:gd name="T15" fmla="*/ 0 h 2205"/>
                <a:gd name="T16" fmla="*/ 50 w 560"/>
                <a:gd name="T17" fmla="*/ 0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50" y="0"/>
                  </a:moveTo>
                  <a:cubicBezTo>
                    <a:pt x="21" y="0"/>
                    <a:pt x="0" y="24"/>
                    <a:pt x="0" y="50"/>
                  </a:cubicBezTo>
                  <a:lnTo>
                    <a:pt x="0" y="2154"/>
                  </a:lnTo>
                  <a:cubicBezTo>
                    <a:pt x="0" y="2183"/>
                    <a:pt x="24" y="2204"/>
                    <a:pt x="50" y="2204"/>
                  </a:cubicBezTo>
                  <a:lnTo>
                    <a:pt x="509" y="2204"/>
                  </a:lnTo>
                  <a:cubicBezTo>
                    <a:pt x="538" y="2204"/>
                    <a:pt x="559" y="2180"/>
                    <a:pt x="559" y="2154"/>
                  </a:cubicBezTo>
                  <a:lnTo>
                    <a:pt x="559" y="50"/>
                  </a:lnTo>
                  <a:cubicBezTo>
                    <a:pt x="559" y="21"/>
                    <a:pt x="535" y="0"/>
                    <a:pt x="509" y="0"/>
                  </a:cubicBezTo>
                  <a:lnTo>
                    <a:pt x="5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19F24F82-469C-C145-92D5-EA1F2591D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7363" y="3824288"/>
              <a:ext cx="106362" cy="130175"/>
            </a:xfrm>
            <a:custGeom>
              <a:avLst/>
              <a:gdLst>
                <a:gd name="T0" fmla="*/ 115 w 297"/>
                <a:gd name="T1" fmla="*/ 57 h 360"/>
                <a:gd name="T2" fmla="*/ 28 w 297"/>
                <a:gd name="T3" fmla="*/ 57 h 360"/>
                <a:gd name="T4" fmla="*/ 0 w 297"/>
                <a:gd name="T5" fmla="*/ 28 h 360"/>
                <a:gd name="T6" fmla="*/ 28 w 297"/>
                <a:gd name="T7" fmla="*/ 0 h 360"/>
                <a:gd name="T8" fmla="*/ 267 w 297"/>
                <a:gd name="T9" fmla="*/ 0 h 360"/>
                <a:gd name="T10" fmla="*/ 296 w 297"/>
                <a:gd name="T11" fmla="*/ 28 h 360"/>
                <a:gd name="T12" fmla="*/ 267 w 297"/>
                <a:gd name="T13" fmla="*/ 57 h 360"/>
                <a:gd name="T14" fmla="*/ 181 w 297"/>
                <a:gd name="T15" fmla="*/ 57 h 360"/>
                <a:gd name="T16" fmla="*/ 181 w 297"/>
                <a:gd name="T17" fmla="*/ 327 h 360"/>
                <a:gd name="T18" fmla="*/ 149 w 297"/>
                <a:gd name="T19" fmla="*/ 359 h 360"/>
                <a:gd name="T20" fmla="*/ 118 w 297"/>
                <a:gd name="T21" fmla="*/ 327 h 360"/>
                <a:gd name="T22" fmla="*/ 118 w 297"/>
                <a:gd name="T23" fmla="*/ 57 h 360"/>
                <a:gd name="T24" fmla="*/ 115 w 297"/>
                <a:gd name="T25" fmla="*/ 5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7" h="360">
                  <a:moveTo>
                    <a:pt x="115" y="57"/>
                  </a:moveTo>
                  <a:lnTo>
                    <a:pt x="28" y="57"/>
                  </a:lnTo>
                  <a:cubicBezTo>
                    <a:pt x="13" y="57"/>
                    <a:pt x="0" y="44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lnTo>
                    <a:pt x="267" y="0"/>
                  </a:lnTo>
                  <a:cubicBezTo>
                    <a:pt x="283" y="0"/>
                    <a:pt x="296" y="13"/>
                    <a:pt x="296" y="28"/>
                  </a:cubicBezTo>
                  <a:cubicBezTo>
                    <a:pt x="296" y="44"/>
                    <a:pt x="283" y="57"/>
                    <a:pt x="267" y="57"/>
                  </a:cubicBezTo>
                  <a:lnTo>
                    <a:pt x="181" y="57"/>
                  </a:lnTo>
                  <a:lnTo>
                    <a:pt x="181" y="327"/>
                  </a:lnTo>
                  <a:cubicBezTo>
                    <a:pt x="181" y="346"/>
                    <a:pt x="167" y="359"/>
                    <a:pt x="149" y="359"/>
                  </a:cubicBezTo>
                  <a:cubicBezTo>
                    <a:pt x="131" y="359"/>
                    <a:pt x="118" y="346"/>
                    <a:pt x="118" y="327"/>
                  </a:cubicBezTo>
                  <a:lnTo>
                    <a:pt x="118" y="57"/>
                  </a:lnTo>
                  <a:lnTo>
                    <a:pt x="115" y="5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7C3CDDBB-A1B5-9141-9F65-E0AB127833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50" y="3822700"/>
              <a:ext cx="128588" cy="130175"/>
            </a:xfrm>
            <a:custGeom>
              <a:avLst/>
              <a:gdLst>
                <a:gd name="T0" fmla="*/ 0 w 355"/>
                <a:gd name="T1" fmla="*/ 31 h 363"/>
                <a:gd name="T2" fmla="*/ 31 w 355"/>
                <a:gd name="T3" fmla="*/ 0 h 363"/>
                <a:gd name="T4" fmla="*/ 39 w 355"/>
                <a:gd name="T5" fmla="*/ 0 h 363"/>
                <a:gd name="T6" fmla="*/ 68 w 355"/>
                <a:gd name="T7" fmla="*/ 16 h 363"/>
                <a:gd name="T8" fmla="*/ 175 w 355"/>
                <a:gd name="T9" fmla="*/ 186 h 363"/>
                <a:gd name="T10" fmla="*/ 286 w 355"/>
                <a:gd name="T11" fmla="*/ 16 h 363"/>
                <a:gd name="T12" fmla="*/ 314 w 355"/>
                <a:gd name="T13" fmla="*/ 0 h 363"/>
                <a:gd name="T14" fmla="*/ 322 w 355"/>
                <a:gd name="T15" fmla="*/ 0 h 363"/>
                <a:gd name="T16" fmla="*/ 354 w 355"/>
                <a:gd name="T17" fmla="*/ 31 h 363"/>
                <a:gd name="T18" fmla="*/ 354 w 355"/>
                <a:gd name="T19" fmla="*/ 330 h 363"/>
                <a:gd name="T20" fmla="*/ 322 w 355"/>
                <a:gd name="T21" fmla="*/ 362 h 363"/>
                <a:gd name="T22" fmla="*/ 291 w 355"/>
                <a:gd name="T23" fmla="*/ 330 h 363"/>
                <a:gd name="T24" fmla="*/ 291 w 355"/>
                <a:gd name="T25" fmla="*/ 115 h 363"/>
                <a:gd name="T26" fmla="*/ 204 w 355"/>
                <a:gd name="T27" fmla="*/ 246 h 363"/>
                <a:gd name="T28" fmla="*/ 178 w 355"/>
                <a:gd name="T29" fmla="*/ 262 h 363"/>
                <a:gd name="T30" fmla="*/ 152 w 355"/>
                <a:gd name="T31" fmla="*/ 246 h 363"/>
                <a:gd name="T32" fmla="*/ 65 w 355"/>
                <a:gd name="T33" fmla="*/ 115 h 363"/>
                <a:gd name="T34" fmla="*/ 65 w 355"/>
                <a:gd name="T35" fmla="*/ 330 h 363"/>
                <a:gd name="T36" fmla="*/ 34 w 355"/>
                <a:gd name="T37" fmla="*/ 362 h 363"/>
                <a:gd name="T38" fmla="*/ 2 w 355"/>
                <a:gd name="T39" fmla="*/ 330 h 363"/>
                <a:gd name="T40" fmla="*/ 2 w 355"/>
                <a:gd name="T41" fmla="*/ 31 h 363"/>
                <a:gd name="T42" fmla="*/ 0 w 355"/>
                <a:gd name="T43" fmla="*/ 3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5" h="363">
                  <a:moveTo>
                    <a:pt x="0" y="31"/>
                  </a:moveTo>
                  <a:cubicBezTo>
                    <a:pt x="0" y="13"/>
                    <a:pt x="13" y="0"/>
                    <a:pt x="31" y="0"/>
                  </a:cubicBezTo>
                  <a:lnTo>
                    <a:pt x="39" y="0"/>
                  </a:lnTo>
                  <a:cubicBezTo>
                    <a:pt x="52" y="0"/>
                    <a:pt x="63" y="8"/>
                    <a:pt x="68" y="16"/>
                  </a:cubicBezTo>
                  <a:lnTo>
                    <a:pt x="175" y="186"/>
                  </a:lnTo>
                  <a:lnTo>
                    <a:pt x="286" y="16"/>
                  </a:lnTo>
                  <a:cubicBezTo>
                    <a:pt x="293" y="5"/>
                    <a:pt x="301" y="0"/>
                    <a:pt x="314" y="0"/>
                  </a:cubicBezTo>
                  <a:lnTo>
                    <a:pt x="322" y="0"/>
                  </a:lnTo>
                  <a:cubicBezTo>
                    <a:pt x="341" y="0"/>
                    <a:pt x="354" y="13"/>
                    <a:pt x="354" y="31"/>
                  </a:cubicBezTo>
                  <a:lnTo>
                    <a:pt x="354" y="330"/>
                  </a:lnTo>
                  <a:cubicBezTo>
                    <a:pt x="354" y="349"/>
                    <a:pt x="341" y="362"/>
                    <a:pt x="322" y="362"/>
                  </a:cubicBezTo>
                  <a:cubicBezTo>
                    <a:pt x="307" y="362"/>
                    <a:pt x="291" y="349"/>
                    <a:pt x="291" y="330"/>
                  </a:cubicBezTo>
                  <a:lnTo>
                    <a:pt x="291" y="115"/>
                  </a:lnTo>
                  <a:lnTo>
                    <a:pt x="204" y="246"/>
                  </a:lnTo>
                  <a:cubicBezTo>
                    <a:pt x="196" y="257"/>
                    <a:pt x="189" y="262"/>
                    <a:pt x="178" y="262"/>
                  </a:cubicBezTo>
                  <a:cubicBezTo>
                    <a:pt x="168" y="262"/>
                    <a:pt x="160" y="257"/>
                    <a:pt x="152" y="246"/>
                  </a:cubicBezTo>
                  <a:lnTo>
                    <a:pt x="65" y="115"/>
                  </a:lnTo>
                  <a:lnTo>
                    <a:pt x="65" y="330"/>
                  </a:lnTo>
                  <a:cubicBezTo>
                    <a:pt x="65" y="349"/>
                    <a:pt x="52" y="362"/>
                    <a:pt x="34" y="362"/>
                  </a:cubicBezTo>
                  <a:cubicBezTo>
                    <a:pt x="16" y="362"/>
                    <a:pt x="2" y="349"/>
                    <a:pt x="2" y="330"/>
                  </a:cubicBezTo>
                  <a:lnTo>
                    <a:pt x="2" y="31"/>
                  </a:lnTo>
                  <a:lnTo>
                    <a:pt x="0" y="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50DCBBD5-9DCD-4A4E-AAA9-C4D6EA407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4950" y="3159125"/>
              <a:ext cx="949325" cy="795338"/>
            </a:xfrm>
            <a:custGeom>
              <a:avLst/>
              <a:gdLst>
                <a:gd name="T0" fmla="*/ 2163 w 2638"/>
                <a:gd name="T1" fmla="*/ 0 h 2210"/>
                <a:gd name="T2" fmla="*/ 2079 w 2638"/>
                <a:gd name="T3" fmla="*/ 84 h 2210"/>
                <a:gd name="T4" fmla="*/ 2079 w 2638"/>
                <a:gd name="T5" fmla="*/ 1515 h 2210"/>
                <a:gd name="T6" fmla="*/ 1610 w 2638"/>
                <a:gd name="T7" fmla="*/ 1715 h 2210"/>
                <a:gd name="T8" fmla="*/ 1319 w 2638"/>
                <a:gd name="T9" fmla="*/ 1715 h 2210"/>
                <a:gd name="T10" fmla="*/ 1028 w 2638"/>
                <a:gd name="T11" fmla="*/ 1715 h 2210"/>
                <a:gd name="T12" fmla="*/ 558 w 2638"/>
                <a:gd name="T13" fmla="*/ 1515 h 2210"/>
                <a:gd name="T14" fmla="*/ 558 w 2638"/>
                <a:gd name="T15" fmla="*/ 84 h 2210"/>
                <a:gd name="T16" fmla="*/ 474 w 2638"/>
                <a:gd name="T17" fmla="*/ 0 h 2210"/>
                <a:gd name="T18" fmla="*/ 84 w 2638"/>
                <a:gd name="T19" fmla="*/ 0 h 2210"/>
                <a:gd name="T20" fmla="*/ 0 w 2638"/>
                <a:gd name="T21" fmla="*/ 84 h 2210"/>
                <a:gd name="T22" fmla="*/ 0 w 2638"/>
                <a:gd name="T23" fmla="*/ 1547 h 2210"/>
                <a:gd name="T24" fmla="*/ 320 w 2638"/>
                <a:gd name="T25" fmla="*/ 2083 h 2210"/>
                <a:gd name="T26" fmla="*/ 1161 w 2638"/>
                <a:gd name="T27" fmla="*/ 2204 h 2210"/>
                <a:gd name="T28" fmla="*/ 1319 w 2638"/>
                <a:gd name="T29" fmla="*/ 2204 h 2210"/>
                <a:gd name="T30" fmla="*/ 1476 w 2638"/>
                <a:gd name="T31" fmla="*/ 2204 h 2210"/>
                <a:gd name="T32" fmla="*/ 2317 w 2638"/>
                <a:gd name="T33" fmla="*/ 2083 h 2210"/>
                <a:gd name="T34" fmla="*/ 2637 w 2638"/>
                <a:gd name="T35" fmla="*/ 1547 h 2210"/>
                <a:gd name="T36" fmla="*/ 2637 w 2638"/>
                <a:gd name="T37" fmla="*/ 84 h 2210"/>
                <a:gd name="T38" fmla="*/ 2553 w 2638"/>
                <a:gd name="T39" fmla="*/ 0 h 2210"/>
                <a:gd name="T40" fmla="*/ 2163 w 2638"/>
                <a:gd name="T41" fmla="*/ 0 h 2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38" h="2210">
                  <a:moveTo>
                    <a:pt x="2163" y="0"/>
                  </a:moveTo>
                  <a:cubicBezTo>
                    <a:pt x="2116" y="0"/>
                    <a:pt x="2079" y="39"/>
                    <a:pt x="2079" y="84"/>
                  </a:cubicBezTo>
                  <a:lnTo>
                    <a:pt x="2079" y="1515"/>
                  </a:lnTo>
                  <a:cubicBezTo>
                    <a:pt x="2079" y="1667"/>
                    <a:pt x="1869" y="1715"/>
                    <a:pt x="1610" y="1715"/>
                  </a:cubicBezTo>
                  <a:lnTo>
                    <a:pt x="1319" y="1715"/>
                  </a:lnTo>
                  <a:lnTo>
                    <a:pt x="1028" y="1715"/>
                  </a:lnTo>
                  <a:cubicBezTo>
                    <a:pt x="768" y="1715"/>
                    <a:pt x="558" y="1667"/>
                    <a:pt x="558" y="1515"/>
                  </a:cubicBezTo>
                  <a:lnTo>
                    <a:pt x="558" y="84"/>
                  </a:lnTo>
                  <a:cubicBezTo>
                    <a:pt x="558" y="37"/>
                    <a:pt x="519" y="0"/>
                    <a:pt x="474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1547"/>
                  </a:lnTo>
                  <a:cubicBezTo>
                    <a:pt x="0" y="1797"/>
                    <a:pt x="110" y="1957"/>
                    <a:pt x="320" y="2083"/>
                  </a:cubicBezTo>
                  <a:cubicBezTo>
                    <a:pt x="530" y="2209"/>
                    <a:pt x="1017" y="2204"/>
                    <a:pt x="1161" y="2204"/>
                  </a:cubicBezTo>
                  <a:lnTo>
                    <a:pt x="1319" y="2204"/>
                  </a:lnTo>
                  <a:lnTo>
                    <a:pt x="1476" y="2204"/>
                  </a:lnTo>
                  <a:cubicBezTo>
                    <a:pt x="1620" y="2204"/>
                    <a:pt x="2107" y="2209"/>
                    <a:pt x="2317" y="2083"/>
                  </a:cubicBezTo>
                  <a:cubicBezTo>
                    <a:pt x="2526" y="1957"/>
                    <a:pt x="2637" y="1797"/>
                    <a:pt x="2637" y="1547"/>
                  </a:cubicBezTo>
                  <a:lnTo>
                    <a:pt x="2637" y="84"/>
                  </a:lnTo>
                  <a:cubicBezTo>
                    <a:pt x="2637" y="37"/>
                    <a:pt x="2601" y="0"/>
                    <a:pt x="2553" y="0"/>
                  </a:cubicBezTo>
                  <a:lnTo>
                    <a:pt x="2163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43A68453-55AD-B34D-97D6-126AAF111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D0DC3D4F-65D0-C249-AB0B-8E8489D186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600DDECF-BF8D-E946-B902-2C4FF3F2D0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DDD14FDE-81AC-5644-8559-68EEB8A20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363" y="3159125"/>
              <a:ext cx="869950" cy="793750"/>
            </a:xfrm>
            <a:custGeom>
              <a:avLst/>
              <a:gdLst>
                <a:gd name="T0" fmla="*/ 1486 w 2418"/>
                <a:gd name="T1" fmla="*/ 543 h 2205"/>
                <a:gd name="T2" fmla="*/ 1539 w 2418"/>
                <a:gd name="T3" fmla="*/ 490 h 2205"/>
                <a:gd name="T4" fmla="*/ 2333 w 2418"/>
                <a:gd name="T5" fmla="*/ 490 h 2205"/>
                <a:gd name="T6" fmla="*/ 2417 w 2418"/>
                <a:gd name="T7" fmla="*/ 406 h 2205"/>
                <a:gd name="T8" fmla="*/ 2417 w 2418"/>
                <a:gd name="T9" fmla="*/ 84 h 2205"/>
                <a:gd name="T10" fmla="*/ 2333 w 2418"/>
                <a:gd name="T11" fmla="*/ 0 h 2205"/>
                <a:gd name="T12" fmla="*/ 84 w 2418"/>
                <a:gd name="T13" fmla="*/ 0 h 2205"/>
                <a:gd name="T14" fmla="*/ 0 w 2418"/>
                <a:gd name="T15" fmla="*/ 84 h 2205"/>
                <a:gd name="T16" fmla="*/ 0 w 2418"/>
                <a:gd name="T17" fmla="*/ 406 h 2205"/>
                <a:gd name="T18" fmla="*/ 84 w 2418"/>
                <a:gd name="T19" fmla="*/ 490 h 2205"/>
                <a:gd name="T20" fmla="*/ 878 w 2418"/>
                <a:gd name="T21" fmla="*/ 490 h 2205"/>
                <a:gd name="T22" fmla="*/ 930 w 2418"/>
                <a:gd name="T23" fmla="*/ 543 h 2205"/>
                <a:gd name="T24" fmla="*/ 930 w 2418"/>
                <a:gd name="T25" fmla="*/ 2120 h 2205"/>
                <a:gd name="T26" fmla="*/ 1014 w 2418"/>
                <a:gd name="T27" fmla="*/ 2204 h 2205"/>
                <a:gd name="T28" fmla="*/ 1402 w 2418"/>
                <a:gd name="T29" fmla="*/ 2204 h 2205"/>
                <a:gd name="T30" fmla="*/ 1486 w 2418"/>
                <a:gd name="T31" fmla="*/ 2120 h 2205"/>
                <a:gd name="T32" fmla="*/ 1486 w 2418"/>
                <a:gd name="T33" fmla="*/ 543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18" h="2205">
                  <a:moveTo>
                    <a:pt x="1486" y="543"/>
                  </a:moveTo>
                  <a:cubicBezTo>
                    <a:pt x="1486" y="514"/>
                    <a:pt x="1510" y="490"/>
                    <a:pt x="1539" y="490"/>
                  </a:cubicBezTo>
                  <a:lnTo>
                    <a:pt x="2333" y="490"/>
                  </a:lnTo>
                  <a:cubicBezTo>
                    <a:pt x="2380" y="490"/>
                    <a:pt x="2417" y="451"/>
                    <a:pt x="2417" y="406"/>
                  </a:cubicBezTo>
                  <a:lnTo>
                    <a:pt x="2417" y="84"/>
                  </a:lnTo>
                  <a:cubicBezTo>
                    <a:pt x="2417" y="37"/>
                    <a:pt x="2378" y="0"/>
                    <a:pt x="2333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406"/>
                  </a:lnTo>
                  <a:cubicBezTo>
                    <a:pt x="0" y="454"/>
                    <a:pt x="39" y="490"/>
                    <a:pt x="84" y="490"/>
                  </a:cubicBezTo>
                  <a:lnTo>
                    <a:pt x="878" y="490"/>
                  </a:lnTo>
                  <a:cubicBezTo>
                    <a:pt x="907" y="490"/>
                    <a:pt x="930" y="514"/>
                    <a:pt x="930" y="543"/>
                  </a:cubicBezTo>
                  <a:lnTo>
                    <a:pt x="930" y="2120"/>
                  </a:lnTo>
                  <a:cubicBezTo>
                    <a:pt x="930" y="2167"/>
                    <a:pt x="970" y="2204"/>
                    <a:pt x="1014" y="2204"/>
                  </a:cubicBezTo>
                  <a:lnTo>
                    <a:pt x="1402" y="2204"/>
                  </a:lnTo>
                  <a:cubicBezTo>
                    <a:pt x="1450" y="2204"/>
                    <a:pt x="1486" y="2164"/>
                    <a:pt x="1486" y="2120"/>
                  </a:cubicBezTo>
                  <a:lnTo>
                    <a:pt x="1486" y="54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F2DB374-3C99-714F-91A1-D7FEAC736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7363" y="3146425"/>
              <a:ext cx="952500" cy="819150"/>
            </a:xfrm>
            <a:custGeom>
              <a:avLst/>
              <a:gdLst>
                <a:gd name="T0" fmla="*/ 2050 w 2646"/>
                <a:gd name="T1" fmla="*/ 1416 h 2276"/>
                <a:gd name="T2" fmla="*/ 2087 w 2646"/>
                <a:gd name="T3" fmla="*/ 1379 h 2276"/>
                <a:gd name="T4" fmla="*/ 2087 w 2646"/>
                <a:gd name="T5" fmla="*/ 121 h 2276"/>
                <a:gd name="T6" fmla="*/ 2171 w 2646"/>
                <a:gd name="T7" fmla="*/ 37 h 2276"/>
                <a:gd name="T8" fmla="*/ 2561 w 2646"/>
                <a:gd name="T9" fmla="*/ 37 h 2276"/>
                <a:gd name="T10" fmla="*/ 2645 w 2646"/>
                <a:gd name="T11" fmla="*/ 121 h 2276"/>
                <a:gd name="T12" fmla="*/ 2645 w 2646"/>
                <a:gd name="T13" fmla="*/ 1945 h 2276"/>
                <a:gd name="T14" fmla="*/ 2501 w 2646"/>
                <a:gd name="T15" fmla="*/ 2243 h 2276"/>
                <a:gd name="T16" fmla="*/ 2084 w 2646"/>
                <a:gd name="T17" fmla="*/ 2149 h 2276"/>
                <a:gd name="T18" fmla="*/ 689 w 2646"/>
                <a:gd name="T19" fmla="*/ 934 h 2276"/>
                <a:gd name="T20" fmla="*/ 611 w 2646"/>
                <a:gd name="T21" fmla="*/ 863 h 2276"/>
                <a:gd name="T22" fmla="*/ 592 w 2646"/>
                <a:gd name="T23" fmla="*/ 855 h 2276"/>
                <a:gd name="T24" fmla="*/ 561 w 2646"/>
                <a:gd name="T25" fmla="*/ 886 h 2276"/>
                <a:gd name="T26" fmla="*/ 561 w 2646"/>
                <a:gd name="T27" fmla="*/ 2152 h 2276"/>
                <a:gd name="T28" fmla="*/ 477 w 2646"/>
                <a:gd name="T29" fmla="*/ 2236 h 2276"/>
                <a:gd name="T30" fmla="*/ 84 w 2646"/>
                <a:gd name="T31" fmla="*/ 2236 h 2276"/>
                <a:gd name="T32" fmla="*/ 0 w 2646"/>
                <a:gd name="T33" fmla="*/ 2152 h 2276"/>
                <a:gd name="T34" fmla="*/ 0 w 2646"/>
                <a:gd name="T35" fmla="*/ 331 h 2276"/>
                <a:gd name="T36" fmla="*/ 144 w 2646"/>
                <a:gd name="T37" fmla="*/ 32 h 2276"/>
                <a:gd name="T38" fmla="*/ 561 w 2646"/>
                <a:gd name="T39" fmla="*/ 126 h 2276"/>
                <a:gd name="T40" fmla="*/ 1956 w 2646"/>
                <a:gd name="T41" fmla="*/ 1343 h 2276"/>
                <a:gd name="T42" fmla="*/ 2024 w 2646"/>
                <a:gd name="T43" fmla="*/ 1406 h 2276"/>
                <a:gd name="T44" fmla="*/ 2050 w 2646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6" h="2276">
                  <a:moveTo>
                    <a:pt x="2050" y="1416"/>
                  </a:moveTo>
                  <a:cubicBezTo>
                    <a:pt x="2068" y="1416"/>
                    <a:pt x="2087" y="1400"/>
                    <a:pt x="2087" y="1379"/>
                  </a:cubicBezTo>
                  <a:lnTo>
                    <a:pt x="2087" y="121"/>
                  </a:lnTo>
                  <a:cubicBezTo>
                    <a:pt x="2087" y="74"/>
                    <a:pt x="2126" y="37"/>
                    <a:pt x="2171" y="37"/>
                  </a:cubicBezTo>
                  <a:lnTo>
                    <a:pt x="2561" y="37"/>
                  </a:lnTo>
                  <a:cubicBezTo>
                    <a:pt x="2608" y="37"/>
                    <a:pt x="2645" y="76"/>
                    <a:pt x="2645" y="121"/>
                  </a:cubicBezTo>
                  <a:lnTo>
                    <a:pt x="2645" y="1945"/>
                  </a:lnTo>
                  <a:cubicBezTo>
                    <a:pt x="2645" y="2131"/>
                    <a:pt x="2572" y="2212"/>
                    <a:pt x="2501" y="2243"/>
                  </a:cubicBezTo>
                  <a:cubicBezTo>
                    <a:pt x="2430" y="2275"/>
                    <a:pt x="2215" y="2262"/>
                    <a:pt x="2084" y="2149"/>
                  </a:cubicBezTo>
                  <a:cubicBezTo>
                    <a:pt x="1956" y="2036"/>
                    <a:pt x="689" y="934"/>
                    <a:pt x="689" y="934"/>
                  </a:cubicBezTo>
                  <a:cubicBezTo>
                    <a:pt x="689" y="934"/>
                    <a:pt x="616" y="868"/>
                    <a:pt x="611" y="863"/>
                  </a:cubicBezTo>
                  <a:cubicBezTo>
                    <a:pt x="605" y="858"/>
                    <a:pt x="598" y="855"/>
                    <a:pt x="592" y="855"/>
                  </a:cubicBezTo>
                  <a:cubicBezTo>
                    <a:pt x="574" y="855"/>
                    <a:pt x="561" y="868"/>
                    <a:pt x="561" y="886"/>
                  </a:cubicBezTo>
                  <a:lnTo>
                    <a:pt x="561" y="2152"/>
                  </a:lnTo>
                  <a:cubicBezTo>
                    <a:pt x="561" y="2199"/>
                    <a:pt x="522" y="2236"/>
                    <a:pt x="477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92" y="239"/>
                    <a:pt x="1956" y="1343"/>
                    <a:pt x="1956" y="1343"/>
                  </a:cubicBezTo>
                  <a:cubicBezTo>
                    <a:pt x="1956" y="1343"/>
                    <a:pt x="2021" y="1400"/>
                    <a:pt x="2024" y="1406"/>
                  </a:cubicBezTo>
                  <a:cubicBezTo>
                    <a:pt x="2032" y="1411"/>
                    <a:pt x="2040" y="1416"/>
                    <a:pt x="2050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4DA560CA-6A4B-3844-8E0F-E1088EB66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3088" y="3146425"/>
              <a:ext cx="950912" cy="819150"/>
            </a:xfrm>
            <a:custGeom>
              <a:avLst/>
              <a:gdLst>
                <a:gd name="T0" fmla="*/ 2047 w 2643"/>
                <a:gd name="T1" fmla="*/ 1416 h 2276"/>
                <a:gd name="T2" fmla="*/ 2084 w 2643"/>
                <a:gd name="T3" fmla="*/ 1379 h 2276"/>
                <a:gd name="T4" fmla="*/ 2084 w 2643"/>
                <a:gd name="T5" fmla="*/ 121 h 2276"/>
                <a:gd name="T6" fmla="*/ 2168 w 2643"/>
                <a:gd name="T7" fmla="*/ 37 h 2276"/>
                <a:gd name="T8" fmla="*/ 2559 w 2643"/>
                <a:gd name="T9" fmla="*/ 37 h 2276"/>
                <a:gd name="T10" fmla="*/ 2642 w 2643"/>
                <a:gd name="T11" fmla="*/ 121 h 2276"/>
                <a:gd name="T12" fmla="*/ 2642 w 2643"/>
                <a:gd name="T13" fmla="*/ 1945 h 2276"/>
                <a:gd name="T14" fmla="*/ 2498 w 2643"/>
                <a:gd name="T15" fmla="*/ 2243 h 2276"/>
                <a:gd name="T16" fmla="*/ 2081 w 2643"/>
                <a:gd name="T17" fmla="*/ 2149 h 2276"/>
                <a:gd name="T18" fmla="*/ 687 w 2643"/>
                <a:gd name="T19" fmla="*/ 934 h 2276"/>
                <a:gd name="T20" fmla="*/ 608 w 2643"/>
                <a:gd name="T21" fmla="*/ 863 h 2276"/>
                <a:gd name="T22" fmla="*/ 590 w 2643"/>
                <a:gd name="T23" fmla="*/ 855 h 2276"/>
                <a:gd name="T24" fmla="*/ 558 w 2643"/>
                <a:gd name="T25" fmla="*/ 886 h 2276"/>
                <a:gd name="T26" fmla="*/ 558 w 2643"/>
                <a:gd name="T27" fmla="*/ 2152 h 2276"/>
                <a:gd name="T28" fmla="*/ 474 w 2643"/>
                <a:gd name="T29" fmla="*/ 2236 h 2276"/>
                <a:gd name="T30" fmla="*/ 84 w 2643"/>
                <a:gd name="T31" fmla="*/ 2236 h 2276"/>
                <a:gd name="T32" fmla="*/ 0 w 2643"/>
                <a:gd name="T33" fmla="*/ 2152 h 2276"/>
                <a:gd name="T34" fmla="*/ 0 w 2643"/>
                <a:gd name="T35" fmla="*/ 331 h 2276"/>
                <a:gd name="T36" fmla="*/ 144 w 2643"/>
                <a:gd name="T37" fmla="*/ 32 h 2276"/>
                <a:gd name="T38" fmla="*/ 561 w 2643"/>
                <a:gd name="T39" fmla="*/ 126 h 2276"/>
                <a:gd name="T40" fmla="*/ 1956 w 2643"/>
                <a:gd name="T41" fmla="*/ 1343 h 2276"/>
                <a:gd name="T42" fmla="*/ 2021 w 2643"/>
                <a:gd name="T43" fmla="*/ 1406 h 2276"/>
                <a:gd name="T44" fmla="*/ 2047 w 2643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3" h="2276">
                  <a:moveTo>
                    <a:pt x="2047" y="1416"/>
                  </a:moveTo>
                  <a:cubicBezTo>
                    <a:pt x="2068" y="1416"/>
                    <a:pt x="2084" y="1400"/>
                    <a:pt x="2084" y="1379"/>
                  </a:cubicBezTo>
                  <a:lnTo>
                    <a:pt x="2084" y="121"/>
                  </a:lnTo>
                  <a:cubicBezTo>
                    <a:pt x="2084" y="74"/>
                    <a:pt x="2123" y="37"/>
                    <a:pt x="2168" y="37"/>
                  </a:cubicBezTo>
                  <a:lnTo>
                    <a:pt x="2559" y="37"/>
                  </a:lnTo>
                  <a:cubicBezTo>
                    <a:pt x="2606" y="37"/>
                    <a:pt x="2642" y="76"/>
                    <a:pt x="2642" y="121"/>
                  </a:cubicBezTo>
                  <a:lnTo>
                    <a:pt x="2642" y="1945"/>
                  </a:lnTo>
                  <a:cubicBezTo>
                    <a:pt x="2642" y="2131"/>
                    <a:pt x="2569" y="2212"/>
                    <a:pt x="2498" y="2243"/>
                  </a:cubicBezTo>
                  <a:cubicBezTo>
                    <a:pt x="2427" y="2275"/>
                    <a:pt x="2212" y="2262"/>
                    <a:pt x="2081" y="2149"/>
                  </a:cubicBezTo>
                  <a:cubicBezTo>
                    <a:pt x="1953" y="2036"/>
                    <a:pt x="687" y="934"/>
                    <a:pt x="687" y="934"/>
                  </a:cubicBezTo>
                  <a:cubicBezTo>
                    <a:pt x="687" y="934"/>
                    <a:pt x="613" y="868"/>
                    <a:pt x="608" y="863"/>
                  </a:cubicBezTo>
                  <a:cubicBezTo>
                    <a:pt x="603" y="858"/>
                    <a:pt x="595" y="855"/>
                    <a:pt x="590" y="855"/>
                  </a:cubicBezTo>
                  <a:cubicBezTo>
                    <a:pt x="571" y="855"/>
                    <a:pt x="558" y="868"/>
                    <a:pt x="558" y="886"/>
                  </a:cubicBezTo>
                  <a:lnTo>
                    <a:pt x="558" y="2152"/>
                  </a:lnTo>
                  <a:cubicBezTo>
                    <a:pt x="558" y="2199"/>
                    <a:pt x="519" y="2236"/>
                    <a:pt x="474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89" y="239"/>
                    <a:pt x="1956" y="1343"/>
                    <a:pt x="1956" y="1343"/>
                  </a:cubicBezTo>
                  <a:cubicBezTo>
                    <a:pt x="1956" y="1343"/>
                    <a:pt x="2016" y="1400"/>
                    <a:pt x="2021" y="1406"/>
                  </a:cubicBezTo>
                  <a:cubicBezTo>
                    <a:pt x="2029" y="1411"/>
                    <a:pt x="2037" y="1416"/>
                    <a:pt x="2047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C775AE05-31C4-7842-B6A7-FF53DBC04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0 w 560"/>
                <a:gd name="T1" fmla="*/ 84 h 2205"/>
                <a:gd name="T2" fmla="*/ 84 w 560"/>
                <a:gd name="T3" fmla="*/ 0 h 2205"/>
                <a:gd name="T4" fmla="*/ 475 w 560"/>
                <a:gd name="T5" fmla="*/ 0 h 2205"/>
                <a:gd name="T6" fmla="*/ 559 w 560"/>
                <a:gd name="T7" fmla="*/ 84 h 2205"/>
                <a:gd name="T8" fmla="*/ 559 w 560"/>
                <a:gd name="T9" fmla="*/ 2120 h 2205"/>
                <a:gd name="T10" fmla="*/ 475 w 560"/>
                <a:gd name="T11" fmla="*/ 2204 h 2205"/>
                <a:gd name="T12" fmla="*/ 84 w 560"/>
                <a:gd name="T13" fmla="*/ 2204 h 2205"/>
                <a:gd name="T14" fmla="*/ 0 w 560"/>
                <a:gd name="T15" fmla="*/ 2120 h 2205"/>
                <a:gd name="T16" fmla="*/ 0 w 560"/>
                <a:gd name="T17" fmla="*/ 84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0" y="84"/>
                  </a:moveTo>
                  <a:cubicBezTo>
                    <a:pt x="0" y="37"/>
                    <a:pt x="40" y="0"/>
                    <a:pt x="84" y="0"/>
                  </a:cubicBezTo>
                  <a:lnTo>
                    <a:pt x="475" y="0"/>
                  </a:lnTo>
                  <a:cubicBezTo>
                    <a:pt x="522" y="0"/>
                    <a:pt x="559" y="39"/>
                    <a:pt x="559" y="84"/>
                  </a:cubicBezTo>
                  <a:lnTo>
                    <a:pt x="559" y="2120"/>
                  </a:lnTo>
                  <a:cubicBezTo>
                    <a:pt x="559" y="2167"/>
                    <a:pt x="519" y="2204"/>
                    <a:pt x="475" y="2204"/>
                  </a:cubicBezTo>
                  <a:lnTo>
                    <a:pt x="84" y="2204"/>
                  </a:lnTo>
                  <a:cubicBezTo>
                    <a:pt x="37" y="2204"/>
                    <a:pt x="0" y="2164"/>
                    <a:pt x="0" y="2120"/>
                  </a:cubicBezTo>
                  <a:lnTo>
                    <a:pt x="0" y="8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80842B31-E7A5-5A41-A7CB-EEC1A3CC36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438" y="3155950"/>
              <a:ext cx="1196975" cy="798513"/>
            </a:xfrm>
            <a:custGeom>
              <a:avLst/>
              <a:gdLst>
                <a:gd name="T0" fmla="*/ 1931 w 3324"/>
                <a:gd name="T1" fmla="*/ 141 h 2217"/>
                <a:gd name="T2" fmla="*/ 1662 w 3324"/>
                <a:gd name="T3" fmla="*/ 0 h 2217"/>
                <a:gd name="T4" fmla="*/ 1392 w 3324"/>
                <a:gd name="T5" fmla="*/ 141 h 2217"/>
                <a:gd name="T6" fmla="*/ 13 w 3324"/>
                <a:gd name="T7" fmla="*/ 2130 h 2217"/>
                <a:gd name="T8" fmla="*/ 0 w 3324"/>
                <a:gd name="T9" fmla="*/ 2164 h 2217"/>
                <a:gd name="T10" fmla="*/ 53 w 3324"/>
                <a:gd name="T11" fmla="*/ 2216 h 2217"/>
                <a:gd name="T12" fmla="*/ 556 w 3324"/>
                <a:gd name="T13" fmla="*/ 2216 h 2217"/>
                <a:gd name="T14" fmla="*/ 601 w 3324"/>
                <a:gd name="T15" fmla="*/ 2190 h 2217"/>
                <a:gd name="T16" fmla="*/ 957 w 3324"/>
                <a:gd name="T17" fmla="*/ 1675 h 2217"/>
                <a:gd name="T18" fmla="*/ 1004 w 3324"/>
                <a:gd name="T19" fmla="*/ 1646 h 2217"/>
                <a:gd name="T20" fmla="*/ 2319 w 3324"/>
                <a:gd name="T21" fmla="*/ 1646 h 2217"/>
                <a:gd name="T22" fmla="*/ 2366 w 3324"/>
                <a:gd name="T23" fmla="*/ 1675 h 2217"/>
                <a:gd name="T24" fmla="*/ 2723 w 3324"/>
                <a:gd name="T25" fmla="*/ 2190 h 2217"/>
                <a:gd name="T26" fmla="*/ 2768 w 3324"/>
                <a:gd name="T27" fmla="*/ 2216 h 2217"/>
                <a:gd name="T28" fmla="*/ 3271 w 3324"/>
                <a:gd name="T29" fmla="*/ 2216 h 2217"/>
                <a:gd name="T30" fmla="*/ 3323 w 3324"/>
                <a:gd name="T31" fmla="*/ 2164 h 2217"/>
                <a:gd name="T32" fmla="*/ 3310 w 3324"/>
                <a:gd name="T33" fmla="*/ 2130 h 2217"/>
                <a:gd name="T34" fmla="*/ 1931 w 3324"/>
                <a:gd name="T35" fmla="*/ 141 h 2217"/>
                <a:gd name="T36" fmla="*/ 1377 w 3324"/>
                <a:gd name="T37" fmla="*/ 1153 h 2217"/>
                <a:gd name="T38" fmla="*/ 1345 w 3324"/>
                <a:gd name="T39" fmla="*/ 1122 h 2217"/>
                <a:gd name="T40" fmla="*/ 1353 w 3324"/>
                <a:gd name="T41" fmla="*/ 1101 h 2217"/>
                <a:gd name="T42" fmla="*/ 1633 w 3324"/>
                <a:gd name="T43" fmla="*/ 697 h 2217"/>
                <a:gd name="T44" fmla="*/ 1639 w 3324"/>
                <a:gd name="T45" fmla="*/ 692 h 2217"/>
                <a:gd name="T46" fmla="*/ 1644 w 3324"/>
                <a:gd name="T47" fmla="*/ 686 h 2217"/>
                <a:gd name="T48" fmla="*/ 1657 w 3324"/>
                <a:gd name="T49" fmla="*/ 684 h 2217"/>
                <a:gd name="T50" fmla="*/ 1660 w 3324"/>
                <a:gd name="T51" fmla="*/ 684 h 2217"/>
                <a:gd name="T52" fmla="*/ 1662 w 3324"/>
                <a:gd name="T53" fmla="*/ 684 h 2217"/>
                <a:gd name="T54" fmla="*/ 1675 w 3324"/>
                <a:gd name="T55" fmla="*/ 686 h 2217"/>
                <a:gd name="T56" fmla="*/ 1681 w 3324"/>
                <a:gd name="T57" fmla="*/ 692 h 2217"/>
                <a:gd name="T58" fmla="*/ 1686 w 3324"/>
                <a:gd name="T59" fmla="*/ 697 h 2217"/>
                <a:gd name="T60" fmla="*/ 1965 w 3324"/>
                <a:gd name="T61" fmla="*/ 1101 h 2217"/>
                <a:gd name="T62" fmla="*/ 1973 w 3324"/>
                <a:gd name="T63" fmla="*/ 1122 h 2217"/>
                <a:gd name="T64" fmla="*/ 1944 w 3324"/>
                <a:gd name="T65" fmla="*/ 1153 h 2217"/>
                <a:gd name="T66" fmla="*/ 1377 w 3324"/>
                <a:gd name="T67" fmla="*/ 1153 h 2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24" h="2217">
                  <a:moveTo>
                    <a:pt x="1931" y="141"/>
                  </a:moveTo>
                  <a:cubicBezTo>
                    <a:pt x="1871" y="55"/>
                    <a:pt x="1774" y="0"/>
                    <a:pt x="1662" y="0"/>
                  </a:cubicBezTo>
                  <a:cubicBezTo>
                    <a:pt x="1549" y="0"/>
                    <a:pt x="1450" y="57"/>
                    <a:pt x="1392" y="141"/>
                  </a:cubicBezTo>
                  <a:lnTo>
                    <a:pt x="13" y="2130"/>
                  </a:lnTo>
                  <a:cubicBezTo>
                    <a:pt x="5" y="2138"/>
                    <a:pt x="0" y="2151"/>
                    <a:pt x="0" y="2164"/>
                  </a:cubicBezTo>
                  <a:cubicBezTo>
                    <a:pt x="0" y="2193"/>
                    <a:pt x="24" y="2216"/>
                    <a:pt x="53" y="2216"/>
                  </a:cubicBezTo>
                  <a:lnTo>
                    <a:pt x="556" y="2216"/>
                  </a:lnTo>
                  <a:cubicBezTo>
                    <a:pt x="574" y="2216"/>
                    <a:pt x="593" y="2206"/>
                    <a:pt x="601" y="2190"/>
                  </a:cubicBezTo>
                  <a:lnTo>
                    <a:pt x="957" y="1675"/>
                  </a:lnTo>
                  <a:cubicBezTo>
                    <a:pt x="965" y="1656"/>
                    <a:pt x="983" y="1646"/>
                    <a:pt x="1004" y="1646"/>
                  </a:cubicBezTo>
                  <a:lnTo>
                    <a:pt x="2319" y="1646"/>
                  </a:lnTo>
                  <a:cubicBezTo>
                    <a:pt x="2340" y="1646"/>
                    <a:pt x="2359" y="1659"/>
                    <a:pt x="2366" y="1675"/>
                  </a:cubicBezTo>
                  <a:lnTo>
                    <a:pt x="2723" y="2190"/>
                  </a:lnTo>
                  <a:cubicBezTo>
                    <a:pt x="2731" y="2206"/>
                    <a:pt x="2749" y="2216"/>
                    <a:pt x="2768" y="2216"/>
                  </a:cubicBezTo>
                  <a:lnTo>
                    <a:pt x="3271" y="2216"/>
                  </a:lnTo>
                  <a:cubicBezTo>
                    <a:pt x="3300" y="2216"/>
                    <a:pt x="3323" y="2193"/>
                    <a:pt x="3323" y="2164"/>
                  </a:cubicBezTo>
                  <a:cubicBezTo>
                    <a:pt x="3321" y="2151"/>
                    <a:pt x="3315" y="2138"/>
                    <a:pt x="3310" y="2130"/>
                  </a:cubicBezTo>
                  <a:lnTo>
                    <a:pt x="1931" y="141"/>
                  </a:lnTo>
                  <a:close/>
                  <a:moveTo>
                    <a:pt x="1377" y="1153"/>
                  </a:moveTo>
                  <a:cubicBezTo>
                    <a:pt x="1358" y="1153"/>
                    <a:pt x="1345" y="1140"/>
                    <a:pt x="1345" y="1122"/>
                  </a:cubicBezTo>
                  <a:cubicBezTo>
                    <a:pt x="1345" y="1114"/>
                    <a:pt x="1348" y="1106"/>
                    <a:pt x="1353" y="1101"/>
                  </a:cubicBezTo>
                  <a:lnTo>
                    <a:pt x="1633" y="697"/>
                  </a:lnTo>
                  <a:lnTo>
                    <a:pt x="1639" y="692"/>
                  </a:lnTo>
                  <a:lnTo>
                    <a:pt x="1644" y="686"/>
                  </a:lnTo>
                  <a:cubicBezTo>
                    <a:pt x="1647" y="684"/>
                    <a:pt x="1652" y="684"/>
                    <a:pt x="1657" y="684"/>
                  </a:cubicBezTo>
                  <a:lnTo>
                    <a:pt x="1660" y="684"/>
                  </a:lnTo>
                  <a:lnTo>
                    <a:pt x="1662" y="684"/>
                  </a:lnTo>
                  <a:cubicBezTo>
                    <a:pt x="1668" y="684"/>
                    <a:pt x="1670" y="684"/>
                    <a:pt x="1675" y="686"/>
                  </a:cubicBezTo>
                  <a:cubicBezTo>
                    <a:pt x="1678" y="686"/>
                    <a:pt x="1678" y="689"/>
                    <a:pt x="1681" y="692"/>
                  </a:cubicBezTo>
                  <a:cubicBezTo>
                    <a:pt x="1683" y="694"/>
                    <a:pt x="1686" y="694"/>
                    <a:pt x="1686" y="697"/>
                  </a:cubicBezTo>
                  <a:lnTo>
                    <a:pt x="1965" y="1101"/>
                  </a:lnTo>
                  <a:cubicBezTo>
                    <a:pt x="1971" y="1106"/>
                    <a:pt x="1973" y="1114"/>
                    <a:pt x="1973" y="1122"/>
                  </a:cubicBezTo>
                  <a:cubicBezTo>
                    <a:pt x="1976" y="1140"/>
                    <a:pt x="1963" y="1153"/>
                    <a:pt x="1944" y="1153"/>
                  </a:cubicBezTo>
                  <a:lnTo>
                    <a:pt x="1377" y="115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231922"/>
            <a:ext cx="9144000" cy="692497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7563833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Teal_Thank you slide">
    <p:bg>
      <p:bgPr>
        <a:gradFill>
          <a:gsLst>
            <a:gs pos="50000">
              <a:srgbClr val="1586B0"/>
            </a:gs>
            <a:gs pos="0">
              <a:schemeClr val="accent1"/>
            </a:gs>
            <a:gs pos="100000">
              <a:schemeClr val="accent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1BCDF122-8555-7B41-A3D0-67E29D37E09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877052" y="476918"/>
            <a:ext cx="8437896" cy="5904164"/>
            <a:chOff x="6935788" y="3157538"/>
            <a:chExt cx="1136650" cy="795337"/>
          </a:xfrm>
          <a:solidFill>
            <a:schemeClr val="bg1">
              <a:alpha val="10000"/>
            </a:schemeClr>
          </a:solidFill>
        </p:grpSpPr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409EEB6E-588D-BD40-A284-E8AFF9CE9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5BA86735-9237-0E41-B5CB-EF3CE8794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48DA2662-5E1D-D946-B31C-0BAC13D86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1392844-4C1B-794E-BDC5-91FBFB7ED4A7}"/>
              </a:ext>
            </a:extLst>
          </p:cNvPr>
          <p:cNvGrpSpPr/>
          <p:nvPr userDrawn="1"/>
        </p:nvGrpSpPr>
        <p:grpSpPr>
          <a:xfrm>
            <a:off x="4821936" y="2467320"/>
            <a:ext cx="2548128" cy="315914"/>
            <a:chOff x="1757363" y="3146425"/>
            <a:chExt cx="6607175" cy="819150"/>
          </a:xfrm>
          <a:solidFill>
            <a:schemeClr val="bg1"/>
          </a:solidFill>
        </p:grpSpPr>
        <p:sp>
          <p:nvSpPr>
            <p:cNvPr id="39" name="Freeform 1">
              <a:extLst>
                <a:ext uri="{FF2B5EF4-FFF2-40B4-BE49-F238E27FC236}">
                  <a16:creationId xmlns:a16="http://schemas.microsoft.com/office/drawing/2014/main" id="{CF62CECC-1B2E-0747-B8A8-572DD95A50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50 w 560"/>
                <a:gd name="T1" fmla="*/ 0 h 2205"/>
                <a:gd name="T2" fmla="*/ 0 w 560"/>
                <a:gd name="T3" fmla="*/ 50 h 2205"/>
                <a:gd name="T4" fmla="*/ 0 w 560"/>
                <a:gd name="T5" fmla="*/ 2154 h 2205"/>
                <a:gd name="T6" fmla="*/ 50 w 560"/>
                <a:gd name="T7" fmla="*/ 2204 h 2205"/>
                <a:gd name="T8" fmla="*/ 509 w 560"/>
                <a:gd name="T9" fmla="*/ 2204 h 2205"/>
                <a:gd name="T10" fmla="*/ 559 w 560"/>
                <a:gd name="T11" fmla="*/ 2154 h 2205"/>
                <a:gd name="T12" fmla="*/ 559 w 560"/>
                <a:gd name="T13" fmla="*/ 50 h 2205"/>
                <a:gd name="T14" fmla="*/ 509 w 560"/>
                <a:gd name="T15" fmla="*/ 0 h 2205"/>
                <a:gd name="T16" fmla="*/ 50 w 560"/>
                <a:gd name="T17" fmla="*/ 0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50" y="0"/>
                  </a:moveTo>
                  <a:cubicBezTo>
                    <a:pt x="21" y="0"/>
                    <a:pt x="0" y="24"/>
                    <a:pt x="0" y="50"/>
                  </a:cubicBezTo>
                  <a:lnTo>
                    <a:pt x="0" y="2154"/>
                  </a:lnTo>
                  <a:cubicBezTo>
                    <a:pt x="0" y="2183"/>
                    <a:pt x="24" y="2204"/>
                    <a:pt x="50" y="2204"/>
                  </a:cubicBezTo>
                  <a:lnTo>
                    <a:pt x="509" y="2204"/>
                  </a:lnTo>
                  <a:cubicBezTo>
                    <a:pt x="538" y="2204"/>
                    <a:pt x="559" y="2180"/>
                    <a:pt x="559" y="2154"/>
                  </a:cubicBezTo>
                  <a:lnTo>
                    <a:pt x="559" y="50"/>
                  </a:lnTo>
                  <a:cubicBezTo>
                    <a:pt x="559" y="21"/>
                    <a:pt x="535" y="0"/>
                    <a:pt x="509" y="0"/>
                  </a:cubicBezTo>
                  <a:lnTo>
                    <a:pt x="5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">
              <a:extLst>
                <a:ext uri="{FF2B5EF4-FFF2-40B4-BE49-F238E27FC236}">
                  <a16:creationId xmlns:a16="http://schemas.microsoft.com/office/drawing/2014/main" id="{19F24F82-469C-C145-92D5-EA1F2591D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7363" y="3824288"/>
              <a:ext cx="106362" cy="130175"/>
            </a:xfrm>
            <a:custGeom>
              <a:avLst/>
              <a:gdLst>
                <a:gd name="T0" fmla="*/ 115 w 297"/>
                <a:gd name="T1" fmla="*/ 57 h 360"/>
                <a:gd name="T2" fmla="*/ 28 w 297"/>
                <a:gd name="T3" fmla="*/ 57 h 360"/>
                <a:gd name="T4" fmla="*/ 0 w 297"/>
                <a:gd name="T5" fmla="*/ 28 h 360"/>
                <a:gd name="T6" fmla="*/ 28 w 297"/>
                <a:gd name="T7" fmla="*/ 0 h 360"/>
                <a:gd name="T8" fmla="*/ 267 w 297"/>
                <a:gd name="T9" fmla="*/ 0 h 360"/>
                <a:gd name="T10" fmla="*/ 296 w 297"/>
                <a:gd name="T11" fmla="*/ 28 h 360"/>
                <a:gd name="T12" fmla="*/ 267 w 297"/>
                <a:gd name="T13" fmla="*/ 57 h 360"/>
                <a:gd name="T14" fmla="*/ 181 w 297"/>
                <a:gd name="T15" fmla="*/ 57 h 360"/>
                <a:gd name="T16" fmla="*/ 181 w 297"/>
                <a:gd name="T17" fmla="*/ 327 h 360"/>
                <a:gd name="T18" fmla="*/ 149 w 297"/>
                <a:gd name="T19" fmla="*/ 359 h 360"/>
                <a:gd name="T20" fmla="*/ 118 w 297"/>
                <a:gd name="T21" fmla="*/ 327 h 360"/>
                <a:gd name="T22" fmla="*/ 118 w 297"/>
                <a:gd name="T23" fmla="*/ 57 h 360"/>
                <a:gd name="T24" fmla="*/ 115 w 297"/>
                <a:gd name="T25" fmla="*/ 5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7" h="360">
                  <a:moveTo>
                    <a:pt x="115" y="57"/>
                  </a:moveTo>
                  <a:lnTo>
                    <a:pt x="28" y="57"/>
                  </a:lnTo>
                  <a:cubicBezTo>
                    <a:pt x="13" y="57"/>
                    <a:pt x="0" y="44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lnTo>
                    <a:pt x="267" y="0"/>
                  </a:lnTo>
                  <a:cubicBezTo>
                    <a:pt x="283" y="0"/>
                    <a:pt x="296" y="13"/>
                    <a:pt x="296" y="28"/>
                  </a:cubicBezTo>
                  <a:cubicBezTo>
                    <a:pt x="296" y="44"/>
                    <a:pt x="283" y="57"/>
                    <a:pt x="267" y="57"/>
                  </a:cubicBezTo>
                  <a:lnTo>
                    <a:pt x="181" y="57"/>
                  </a:lnTo>
                  <a:lnTo>
                    <a:pt x="181" y="327"/>
                  </a:lnTo>
                  <a:cubicBezTo>
                    <a:pt x="181" y="346"/>
                    <a:pt x="167" y="359"/>
                    <a:pt x="149" y="359"/>
                  </a:cubicBezTo>
                  <a:cubicBezTo>
                    <a:pt x="131" y="359"/>
                    <a:pt x="118" y="346"/>
                    <a:pt x="118" y="327"/>
                  </a:cubicBezTo>
                  <a:lnTo>
                    <a:pt x="118" y="57"/>
                  </a:lnTo>
                  <a:lnTo>
                    <a:pt x="115" y="5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3">
              <a:extLst>
                <a:ext uri="{FF2B5EF4-FFF2-40B4-BE49-F238E27FC236}">
                  <a16:creationId xmlns:a16="http://schemas.microsoft.com/office/drawing/2014/main" id="{7C3CDDBB-A1B5-9141-9F65-E0AB127833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50" y="3822700"/>
              <a:ext cx="128588" cy="130175"/>
            </a:xfrm>
            <a:custGeom>
              <a:avLst/>
              <a:gdLst>
                <a:gd name="T0" fmla="*/ 0 w 355"/>
                <a:gd name="T1" fmla="*/ 31 h 363"/>
                <a:gd name="T2" fmla="*/ 31 w 355"/>
                <a:gd name="T3" fmla="*/ 0 h 363"/>
                <a:gd name="T4" fmla="*/ 39 w 355"/>
                <a:gd name="T5" fmla="*/ 0 h 363"/>
                <a:gd name="T6" fmla="*/ 68 w 355"/>
                <a:gd name="T7" fmla="*/ 16 h 363"/>
                <a:gd name="T8" fmla="*/ 175 w 355"/>
                <a:gd name="T9" fmla="*/ 186 h 363"/>
                <a:gd name="T10" fmla="*/ 286 w 355"/>
                <a:gd name="T11" fmla="*/ 16 h 363"/>
                <a:gd name="T12" fmla="*/ 314 w 355"/>
                <a:gd name="T13" fmla="*/ 0 h 363"/>
                <a:gd name="T14" fmla="*/ 322 w 355"/>
                <a:gd name="T15" fmla="*/ 0 h 363"/>
                <a:gd name="T16" fmla="*/ 354 w 355"/>
                <a:gd name="T17" fmla="*/ 31 h 363"/>
                <a:gd name="T18" fmla="*/ 354 w 355"/>
                <a:gd name="T19" fmla="*/ 330 h 363"/>
                <a:gd name="T20" fmla="*/ 322 w 355"/>
                <a:gd name="T21" fmla="*/ 362 h 363"/>
                <a:gd name="T22" fmla="*/ 291 w 355"/>
                <a:gd name="T23" fmla="*/ 330 h 363"/>
                <a:gd name="T24" fmla="*/ 291 w 355"/>
                <a:gd name="T25" fmla="*/ 115 h 363"/>
                <a:gd name="T26" fmla="*/ 204 w 355"/>
                <a:gd name="T27" fmla="*/ 246 h 363"/>
                <a:gd name="T28" fmla="*/ 178 w 355"/>
                <a:gd name="T29" fmla="*/ 262 h 363"/>
                <a:gd name="T30" fmla="*/ 152 w 355"/>
                <a:gd name="T31" fmla="*/ 246 h 363"/>
                <a:gd name="T32" fmla="*/ 65 w 355"/>
                <a:gd name="T33" fmla="*/ 115 h 363"/>
                <a:gd name="T34" fmla="*/ 65 w 355"/>
                <a:gd name="T35" fmla="*/ 330 h 363"/>
                <a:gd name="T36" fmla="*/ 34 w 355"/>
                <a:gd name="T37" fmla="*/ 362 h 363"/>
                <a:gd name="T38" fmla="*/ 2 w 355"/>
                <a:gd name="T39" fmla="*/ 330 h 363"/>
                <a:gd name="T40" fmla="*/ 2 w 355"/>
                <a:gd name="T41" fmla="*/ 31 h 363"/>
                <a:gd name="T42" fmla="*/ 0 w 355"/>
                <a:gd name="T43" fmla="*/ 3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5" h="363">
                  <a:moveTo>
                    <a:pt x="0" y="31"/>
                  </a:moveTo>
                  <a:cubicBezTo>
                    <a:pt x="0" y="13"/>
                    <a:pt x="13" y="0"/>
                    <a:pt x="31" y="0"/>
                  </a:cubicBezTo>
                  <a:lnTo>
                    <a:pt x="39" y="0"/>
                  </a:lnTo>
                  <a:cubicBezTo>
                    <a:pt x="52" y="0"/>
                    <a:pt x="63" y="8"/>
                    <a:pt x="68" y="16"/>
                  </a:cubicBezTo>
                  <a:lnTo>
                    <a:pt x="175" y="186"/>
                  </a:lnTo>
                  <a:lnTo>
                    <a:pt x="286" y="16"/>
                  </a:lnTo>
                  <a:cubicBezTo>
                    <a:pt x="293" y="5"/>
                    <a:pt x="301" y="0"/>
                    <a:pt x="314" y="0"/>
                  </a:cubicBezTo>
                  <a:lnTo>
                    <a:pt x="322" y="0"/>
                  </a:lnTo>
                  <a:cubicBezTo>
                    <a:pt x="341" y="0"/>
                    <a:pt x="354" y="13"/>
                    <a:pt x="354" y="31"/>
                  </a:cubicBezTo>
                  <a:lnTo>
                    <a:pt x="354" y="330"/>
                  </a:lnTo>
                  <a:cubicBezTo>
                    <a:pt x="354" y="349"/>
                    <a:pt x="341" y="362"/>
                    <a:pt x="322" y="362"/>
                  </a:cubicBezTo>
                  <a:cubicBezTo>
                    <a:pt x="307" y="362"/>
                    <a:pt x="291" y="349"/>
                    <a:pt x="291" y="330"/>
                  </a:cubicBezTo>
                  <a:lnTo>
                    <a:pt x="291" y="115"/>
                  </a:lnTo>
                  <a:lnTo>
                    <a:pt x="204" y="246"/>
                  </a:lnTo>
                  <a:cubicBezTo>
                    <a:pt x="196" y="257"/>
                    <a:pt x="189" y="262"/>
                    <a:pt x="178" y="262"/>
                  </a:cubicBezTo>
                  <a:cubicBezTo>
                    <a:pt x="168" y="262"/>
                    <a:pt x="160" y="257"/>
                    <a:pt x="152" y="246"/>
                  </a:cubicBezTo>
                  <a:lnTo>
                    <a:pt x="65" y="115"/>
                  </a:lnTo>
                  <a:lnTo>
                    <a:pt x="65" y="330"/>
                  </a:lnTo>
                  <a:cubicBezTo>
                    <a:pt x="65" y="349"/>
                    <a:pt x="52" y="362"/>
                    <a:pt x="34" y="362"/>
                  </a:cubicBezTo>
                  <a:cubicBezTo>
                    <a:pt x="16" y="362"/>
                    <a:pt x="2" y="349"/>
                    <a:pt x="2" y="330"/>
                  </a:cubicBezTo>
                  <a:lnTo>
                    <a:pt x="2" y="31"/>
                  </a:lnTo>
                  <a:lnTo>
                    <a:pt x="0" y="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">
              <a:extLst>
                <a:ext uri="{FF2B5EF4-FFF2-40B4-BE49-F238E27FC236}">
                  <a16:creationId xmlns:a16="http://schemas.microsoft.com/office/drawing/2014/main" id="{50DCBBD5-9DCD-4A4E-AAA9-C4D6EA407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4950" y="3159125"/>
              <a:ext cx="949325" cy="795338"/>
            </a:xfrm>
            <a:custGeom>
              <a:avLst/>
              <a:gdLst>
                <a:gd name="T0" fmla="*/ 2163 w 2638"/>
                <a:gd name="T1" fmla="*/ 0 h 2210"/>
                <a:gd name="T2" fmla="*/ 2079 w 2638"/>
                <a:gd name="T3" fmla="*/ 84 h 2210"/>
                <a:gd name="T4" fmla="*/ 2079 w 2638"/>
                <a:gd name="T5" fmla="*/ 1515 h 2210"/>
                <a:gd name="T6" fmla="*/ 1610 w 2638"/>
                <a:gd name="T7" fmla="*/ 1715 h 2210"/>
                <a:gd name="T8" fmla="*/ 1319 w 2638"/>
                <a:gd name="T9" fmla="*/ 1715 h 2210"/>
                <a:gd name="T10" fmla="*/ 1028 w 2638"/>
                <a:gd name="T11" fmla="*/ 1715 h 2210"/>
                <a:gd name="T12" fmla="*/ 558 w 2638"/>
                <a:gd name="T13" fmla="*/ 1515 h 2210"/>
                <a:gd name="T14" fmla="*/ 558 w 2638"/>
                <a:gd name="T15" fmla="*/ 84 h 2210"/>
                <a:gd name="T16" fmla="*/ 474 w 2638"/>
                <a:gd name="T17" fmla="*/ 0 h 2210"/>
                <a:gd name="T18" fmla="*/ 84 w 2638"/>
                <a:gd name="T19" fmla="*/ 0 h 2210"/>
                <a:gd name="T20" fmla="*/ 0 w 2638"/>
                <a:gd name="T21" fmla="*/ 84 h 2210"/>
                <a:gd name="T22" fmla="*/ 0 w 2638"/>
                <a:gd name="T23" fmla="*/ 1547 h 2210"/>
                <a:gd name="T24" fmla="*/ 320 w 2638"/>
                <a:gd name="T25" fmla="*/ 2083 h 2210"/>
                <a:gd name="T26" fmla="*/ 1161 w 2638"/>
                <a:gd name="T27" fmla="*/ 2204 h 2210"/>
                <a:gd name="T28" fmla="*/ 1319 w 2638"/>
                <a:gd name="T29" fmla="*/ 2204 h 2210"/>
                <a:gd name="T30" fmla="*/ 1476 w 2638"/>
                <a:gd name="T31" fmla="*/ 2204 h 2210"/>
                <a:gd name="T32" fmla="*/ 2317 w 2638"/>
                <a:gd name="T33" fmla="*/ 2083 h 2210"/>
                <a:gd name="T34" fmla="*/ 2637 w 2638"/>
                <a:gd name="T35" fmla="*/ 1547 h 2210"/>
                <a:gd name="T36" fmla="*/ 2637 w 2638"/>
                <a:gd name="T37" fmla="*/ 84 h 2210"/>
                <a:gd name="T38" fmla="*/ 2553 w 2638"/>
                <a:gd name="T39" fmla="*/ 0 h 2210"/>
                <a:gd name="T40" fmla="*/ 2163 w 2638"/>
                <a:gd name="T41" fmla="*/ 0 h 2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38" h="2210">
                  <a:moveTo>
                    <a:pt x="2163" y="0"/>
                  </a:moveTo>
                  <a:cubicBezTo>
                    <a:pt x="2116" y="0"/>
                    <a:pt x="2079" y="39"/>
                    <a:pt x="2079" y="84"/>
                  </a:cubicBezTo>
                  <a:lnTo>
                    <a:pt x="2079" y="1515"/>
                  </a:lnTo>
                  <a:cubicBezTo>
                    <a:pt x="2079" y="1667"/>
                    <a:pt x="1869" y="1715"/>
                    <a:pt x="1610" y="1715"/>
                  </a:cubicBezTo>
                  <a:lnTo>
                    <a:pt x="1319" y="1715"/>
                  </a:lnTo>
                  <a:lnTo>
                    <a:pt x="1028" y="1715"/>
                  </a:lnTo>
                  <a:cubicBezTo>
                    <a:pt x="768" y="1715"/>
                    <a:pt x="558" y="1667"/>
                    <a:pt x="558" y="1515"/>
                  </a:cubicBezTo>
                  <a:lnTo>
                    <a:pt x="558" y="84"/>
                  </a:lnTo>
                  <a:cubicBezTo>
                    <a:pt x="558" y="37"/>
                    <a:pt x="519" y="0"/>
                    <a:pt x="474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1547"/>
                  </a:lnTo>
                  <a:cubicBezTo>
                    <a:pt x="0" y="1797"/>
                    <a:pt x="110" y="1957"/>
                    <a:pt x="320" y="2083"/>
                  </a:cubicBezTo>
                  <a:cubicBezTo>
                    <a:pt x="530" y="2209"/>
                    <a:pt x="1017" y="2204"/>
                    <a:pt x="1161" y="2204"/>
                  </a:cubicBezTo>
                  <a:lnTo>
                    <a:pt x="1319" y="2204"/>
                  </a:lnTo>
                  <a:lnTo>
                    <a:pt x="1476" y="2204"/>
                  </a:lnTo>
                  <a:cubicBezTo>
                    <a:pt x="1620" y="2204"/>
                    <a:pt x="2107" y="2209"/>
                    <a:pt x="2317" y="2083"/>
                  </a:cubicBezTo>
                  <a:cubicBezTo>
                    <a:pt x="2526" y="1957"/>
                    <a:pt x="2637" y="1797"/>
                    <a:pt x="2637" y="1547"/>
                  </a:cubicBezTo>
                  <a:lnTo>
                    <a:pt x="2637" y="84"/>
                  </a:lnTo>
                  <a:cubicBezTo>
                    <a:pt x="2637" y="37"/>
                    <a:pt x="2601" y="0"/>
                    <a:pt x="2553" y="0"/>
                  </a:cubicBezTo>
                  <a:lnTo>
                    <a:pt x="2163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43A68453-55AD-B34D-97D6-126AAF111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D0DC3D4F-65D0-C249-AB0B-8E8489D186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600DDECF-BF8D-E946-B902-2C4FF3F2D0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DDD14FDE-81AC-5644-8559-68EEB8A20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363" y="3159125"/>
              <a:ext cx="869950" cy="793750"/>
            </a:xfrm>
            <a:custGeom>
              <a:avLst/>
              <a:gdLst>
                <a:gd name="T0" fmla="*/ 1486 w 2418"/>
                <a:gd name="T1" fmla="*/ 543 h 2205"/>
                <a:gd name="T2" fmla="*/ 1539 w 2418"/>
                <a:gd name="T3" fmla="*/ 490 h 2205"/>
                <a:gd name="T4" fmla="*/ 2333 w 2418"/>
                <a:gd name="T5" fmla="*/ 490 h 2205"/>
                <a:gd name="T6" fmla="*/ 2417 w 2418"/>
                <a:gd name="T7" fmla="*/ 406 h 2205"/>
                <a:gd name="T8" fmla="*/ 2417 w 2418"/>
                <a:gd name="T9" fmla="*/ 84 h 2205"/>
                <a:gd name="T10" fmla="*/ 2333 w 2418"/>
                <a:gd name="T11" fmla="*/ 0 h 2205"/>
                <a:gd name="T12" fmla="*/ 84 w 2418"/>
                <a:gd name="T13" fmla="*/ 0 h 2205"/>
                <a:gd name="T14" fmla="*/ 0 w 2418"/>
                <a:gd name="T15" fmla="*/ 84 h 2205"/>
                <a:gd name="T16" fmla="*/ 0 w 2418"/>
                <a:gd name="T17" fmla="*/ 406 h 2205"/>
                <a:gd name="T18" fmla="*/ 84 w 2418"/>
                <a:gd name="T19" fmla="*/ 490 h 2205"/>
                <a:gd name="T20" fmla="*/ 878 w 2418"/>
                <a:gd name="T21" fmla="*/ 490 h 2205"/>
                <a:gd name="T22" fmla="*/ 930 w 2418"/>
                <a:gd name="T23" fmla="*/ 543 h 2205"/>
                <a:gd name="T24" fmla="*/ 930 w 2418"/>
                <a:gd name="T25" fmla="*/ 2120 h 2205"/>
                <a:gd name="T26" fmla="*/ 1014 w 2418"/>
                <a:gd name="T27" fmla="*/ 2204 h 2205"/>
                <a:gd name="T28" fmla="*/ 1402 w 2418"/>
                <a:gd name="T29" fmla="*/ 2204 h 2205"/>
                <a:gd name="T30" fmla="*/ 1486 w 2418"/>
                <a:gd name="T31" fmla="*/ 2120 h 2205"/>
                <a:gd name="T32" fmla="*/ 1486 w 2418"/>
                <a:gd name="T33" fmla="*/ 543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18" h="2205">
                  <a:moveTo>
                    <a:pt x="1486" y="543"/>
                  </a:moveTo>
                  <a:cubicBezTo>
                    <a:pt x="1486" y="514"/>
                    <a:pt x="1510" y="490"/>
                    <a:pt x="1539" y="490"/>
                  </a:cubicBezTo>
                  <a:lnTo>
                    <a:pt x="2333" y="490"/>
                  </a:lnTo>
                  <a:cubicBezTo>
                    <a:pt x="2380" y="490"/>
                    <a:pt x="2417" y="451"/>
                    <a:pt x="2417" y="406"/>
                  </a:cubicBezTo>
                  <a:lnTo>
                    <a:pt x="2417" y="84"/>
                  </a:lnTo>
                  <a:cubicBezTo>
                    <a:pt x="2417" y="37"/>
                    <a:pt x="2378" y="0"/>
                    <a:pt x="2333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406"/>
                  </a:lnTo>
                  <a:cubicBezTo>
                    <a:pt x="0" y="454"/>
                    <a:pt x="39" y="490"/>
                    <a:pt x="84" y="490"/>
                  </a:cubicBezTo>
                  <a:lnTo>
                    <a:pt x="878" y="490"/>
                  </a:lnTo>
                  <a:cubicBezTo>
                    <a:pt x="907" y="490"/>
                    <a:pt x="930" y="514"/>
                    <a:pt x="930" y="543"/>
                  </a:cubicBezTo>
                  <a:lnTo>
                    <a:pt x="930" y="2120"/>
                  </a:lnTo>
                  <a:cubicBezTo>
                    <a:pt x="930" y="2167"/>
                    <a:pt x="970" y="2204"/>
                    <a:pt x="1014" y="2204"/>
                  </a:cubicBezTo>
                  <a:lnTo>
                    <a:pt x="1402" y="2204"/>
                  </a:lnTo>
                  <a:cubicBezTo>
                    <a:pt x="1450" y="2204"/>
                    <a:pt x="1486" y="2164"/>
                    <a:pt x="1486" y="2120"/>
                  </a:cubicBezTo>
                  <a:lnTo>
                    <a:pt x="1486" y="54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9F2DB374-3C99-714F-91A1-D7FEAC736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7363" y="3146425"/>
              <a:ext cx="952500" cy="819150"/>
            </a:xfrm>
            <a:custGeom>
              <a:avLst/>
              <a:gdLst>
                <a:gd name="T0" fmla="*/ 2050 w 2646"/>
                <a:gd name="T1" fmla="*/ 1416 h 2276"/>
                <a:gd name="T2" fmla="*/ 2087 w 2646"/>
                <a:gd name="T3" fmla="*/ 1379 h 2276"/>
                <a:gd name="T4" fmla="*/ 2087 w 2646"/>
                <a:gd name="T5" fmla="*/ 121 h 2276"/>
                <a:gd name="T6" fmla="*/ 2171 w 2646"/>
                <a:gd name="T7" fmla="*/ 37 h 2276"/>
                <a:gd name="T8" fmla="*/ 2561 w 2646"/>
                <a:gd name="T9" fmla="*/ 37 h 2276"/>
                <a:gd name="T10" fmla="*/ 2645 w 2646"/>
                <a:gd name="T11" fmla="*/ 121 h 2276"/>
                <a:gd name="T12" fmla="*/ 2645 w 2646"/>
                <a:gd name="T13" fmla="*/ 1945 h 2276"/>
                <a:gd name="T14" fmla="*/ 2501 w 2646"/>
                <a:gd name="T15" fmla="*/ 2243 h 2276"/>
                <a:gd name="T16" fmla="*/ 2084 w 2646"/>
                <a:gd name="T17" fmla="*/ 2149 h 2276"/>
                <a:gd name="T18" fmla="*/ 689 w 2646"/>
                <a:gd name="T19" fmla="*/ 934 h 2276"/>
                <a:gd name="T20" fmla="*/ 611 w 2646"/>
                <a:gd name="T21" fmla="*/ 863 h 2276"/>
                <a:gd name="T22" fmla="*/ 592 w 2646"/>
                <a:gd name="T23" fmla="*/ 855 h 2276"/>
                <a:gd name="T24" fmla="*/ 561 w 2646"/>
                <a:gd name="T25" fmla="*/ 886 h 2276"/>
                <a:gd name="T26" fmla="*/ 561 w 2646"/>
                <a:gd name="T27" fmla="*/ 2152 h 2276"/>
                <a:gd name="T28" fmla="*/ 477 w 2646"/>
                <a:gd name="T29" fmla="*/ 2236 h 2276"/>
                <a:gd name="T30" fmla="*/ 84 w 2646"/>
                <a:gd name="T31" fmla="*/ 2236 h 2276"/>
                <a:gd name="T32" fmla="*/ 0 w 2646"/>
                <a:gd name="T33" fmla="*/ 2152 h 2276"/>
                <a:gd name="T34" fmla="*/ 0 w 2646"/>
                <a:gd name="T35" fmla="*/ 331 h 2276"/>
                <a:gd name="T36" fmla="*/ 144 w 2646"/>
                <a:gd name="T37" fmla="*/ 32 h 2276"/>
                <a:gd name="T38" fmla="*/ 561 w 2646"/>
                <a:gd name="T39" fmla="*/ 126 h 2276"/>
                <a:gd name="T40" fmla="*/ 1956 w 2646"/>
                <a:gd name="T41" fmla="*/ 1343 h 2276"/>
                <a:gd name="T42" fmla="*/ 2024 w 2646"/>
                <a:gd name="T43" fmla="*/ 1406 h 2276"/>
                <a:gd name="T44" fmla="*/ 2050 w 2646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6" h="2276">
                  <a:moveTo>
                    <a:pt x="2050" y="1416"/>
                  </a:moveTo>
                  <a:cubicBezTo>
                    <a:pt x="2068" y="1416"/>
                    <a:pt x="2087" y="1400"/>
                    <a:pt x="2087" y="1379"/>
                  </a:cubicBezTo>
                  <a:lnTo>
                    <a:pt x="2087" y="121"/>
                  </a:lnTo>
                  <a:cubicBezTo>
                    <a:pt x="2087" y="74"/>
                    <a:pt x="2126" y="37"/>
                    <a:pt x="2171" y="37"/>
                  </a:cubicBezTo>
                  <a:lnTo>
                    <a:pt x="2561" y="37"/>
                  </a:lnTo>
                  <a:cubicBezTo>
                    <a:pt x="2608" y="37"/>
                    <a:pt x="2645" y="76"/>
                    <a:pt x="2645" y="121"/>
                  </a:cubicBezTo>
                  <a:lnTo>
                    <a:pt x="2645" y="1945"/>
                  </a:lnTo>
                  <a:cubicBezTo>
                    <a:pt x="2645" y="2131"/>
                    <a:pt x="2572" y="2212"/>
                    <a:pt x="2501" y="2243"/>
                  </a:cubicBezTo>
                  <a:cubicBezTo>
                    <a:pt x="2430" y="2275"/>
                    <a:pt x="2215" y="2262"/>
                    <a:pt x="2084" y="2149"/>
                  </a:cubicBezTo>
                  <a:cubicBezTo>
                    <a:pt x="1956" y="2036"/>
                    <a:pt x="689" y="934"/>
                    <a:pt x="689" y="934"/>
                  </a:cubicBezTo>
                  <a:cubicBezTo>
                    <a:pt x="689" y="934"/>
                    <a:pt x="616" y="868"/>
                    <a:pt x="611" y="863"/>
                  </a:cubicBezTo>
                  <a:cubicBezTo>
                    <a:pt x="605" y="858"/>
                    <a:pt x="598" y="855"/>
                    <a:pt x="592" y="855"/>
                  </a:cubicBezTo>
                  <a:cubicBezTo>
                    <a:pt x="574" y="855"/>
                    <a:pt x="561" y="868"/>
                    <a:pt x="561" y="886"/>
                  </a:cubicBezTo>
                  <a:lnTo>
                    <a:pt x="561" y="2152"/>
                  </a:lnTo>
                  <a:cubicBezTo>
                    <a:pt x="561" y="2199"/>
                    <a:pt x="522" y="2236"/>
                    <a:pt x="477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92" y="239"/>
                    <a:pt x="1956" y="1343"/>
                    <a:pt x="1956" y="1343"/>
                  </a:cubicBezTo>
                  <a:cubicBezTo>
                    <a:pt x="1956" y="1343"/>
                    <a:pt x="2021" y="1400"/>
                    <a:pt x="2024" y="1406"/>
                  </a:cubicBezTo>
                  <a:cubicBezTo>
                    <a:pt x="2032" y="1411"/>
                    <a:pt x="2040" y="1416"/>
                    <a:pt x="2050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4DA560CA-6A4B-3844-8E0F-E1088EB66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3088" y="3146425"/>
              <a:ext cx="950912" cy="819150"/>
            </a:xfrm>
            <a:custGeom>
              <a:avLst/>
              <a:gdLst>
                <a:gd name="T0" fmla="*/ 2047 w 2643"/>
                <a:gd name="T1" fmla="*/ 1416 h 2276"/>
                <a:gd name="T2" fmla="*/ 2084 w 2643"/>
                <a:gd name="T3" fmla="*/ 1379 h 2276"/>
                <a:gd name="T4" fmla="*/ 2084 w 2643"/>
                <a:gd name="T5" fmla="*/ 121 h 2276"/>
                <a:gd name="T6" fmla="*/ 2168 w 2643"/>
                <a:gd name="T7" fmla="*/ 37 h 2276"/>
                <a:gd name="T8" fmla="*/ 2559 w 2643"/>
                <a:gd name="T9" fmla="*/ 37 h 2276"/>
                <a:gd name="T10" fmla="*/ 2642 w 2643"/>
                <a:gd name="T11" fmla="*/ 121 h 2276"/>
                <a:gd name="T12" fmla="*/ 2642 w 2643"/>
                <a:gd name="T13" fmla="*/ 1945 h 2276"/>
                <a:gd name="T14" fmla="*/ 2498 w 2643"/>
                <a:gd name="T15" fmla="*/ 2243 h 2276"/>
                <a:gd name="T16" fmla="*/ 2081 w 2643"/>
                <a:gd name="T17" fmla="*/ 2149 h 2276"/>
                <a:gd name="T18" fmla="*/ 687 w 2643"/>
                <a:gd name="T19" fmla="*/ 934 h 2276"/>
                <a:gd name="T20" fmla="*/ 608 w 2643"/>
                <a:gd name="T21" fmla="*/ 863 h 2276"/>
                <a:gd name="T22" fmla="*/ 590 w 2643"/>
                <a:gd name="T23" fmla="*/ 855 h 2276"/>
                <a:gd name="T24" fmla="*/ 558 w 2643"/>
                <a:gd name="T25" fmla="*/ 886 h 2276"/>
                <a:gd name="T26" fmla="*/ 558 w 2643"/>
                <a:gd name="T27" fmla="*/ 2152 h 2276"/>
                <a:gd name="T28" fmla="*/ 474 w 2643"/>
                <a:gd name="T29" fmla="*/ 2236 h 2276"/>
                <a:gd name="T30" fmla="*/ 84 w 2643"/>
                <a:gd name="T31" fmla="*/ 2236 h 2276"/>
                <a:gd name="T32" fmla="*/ 0 w 2643"/>
                <a:gd name="T33" fmla="*/ 2152 h 2276"/>
                <a:gd name="T34" fmla="*/ 0 w 2643"/>
                <a:gd name="T35" fmla="*/ 331 h 2276"/>
                <a:gd name="T36" fmla="*/ 144 w 2643"/>
                <a:gd name="T37" fmla="*/ 32 h 2276"/>
                <a:gd name="T38" fmla="*/ 561 w 2643"/>
                <a:gd name="T39" fmla="*/ 126 h 2276"/>
                <a:gd name="T40" fmla="*/ 1956 w 2643"/>
                <a:gd name="T41" fmla="*/ 1343 h 2276"/>
                <a:gd name="T42" fmla="*/ 2021 w 2643"/>
                <a:gd name="T43" fmla="*/ 1406 h 2276"/>
                <a:gd name="T44" fmla="*/ 2047 w 2643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3" h="2276">
                  <a:moveTo>
                    <a:pt x="2047" y="1416"/>
                  </a:moveTo>
                  <a:cubicBezTo>
                    <a:pt x="2068" y="1416"/>
                    <a:pt x="2084" y="1400"/>
                    <a:pt x="2084" y="1379"/>
                  </a:cubicBezTo>
                  <a:lnTo>
                    <a:pt x="2084" y="121"/>
                  </a:lnTo>
                  <a:cubicBezTo>
                    <a:pt x="2084" y="74"/>
                    <a:pt x="2123" y="37"/>
                    <a:pt x="2168" y="37"/>
                  </a:cubicBezTo>
                  <a:lnTo>
                    <a:pt x="2559" y="37"/>
                  </a:lnTo>
                  <a:cubicBezTo>
                    <a:pt x="2606" y="37"/>
                    <a:pt x="2642" y="76"/>
                    <a:pt x="2642" y="121"/>
                  </a:cubicBezTo>
                  <a:lnTo>
                    <a:pt x="2642" y="1945"/>
                  </a:lnTo>
                  <a:cubicBezTo>
                    <a:pt x="2642" y="2131"/>
                    <a:pt x="2569" y="2212"/>
                    <a:pt x="2498" y="2243"/>
                  </a:cubicBezTo>
                  <a:cubicBezTo>
                    <a:pt x="2427" y="2275"/>
                    <a:pt x="2212" y="2262"/>
                    <a:pt x="2081" y="2149"/>
                  </a:cubicBezTo>
                  <a:cubicBezTo>
                    <a:pt x="1953" y="2036"/>
                    <a:pt x="687" y="934"/>
                    <a:pt x="687" y="934"/>
                  </a:cubicBezTo>
                  <a:cubicBezTo>
                    <a:pt x="687" y="934"/>
                    <a:pt x="613" y="868"/>
                    <a:pt x="608" y="863"/>
                  </a:cubicBezTo>
                  <a:cubicBezTo>
                    <a:pt x="603" y="858"/>
                    <a:pt x="595" y="855"/>
                    <a:pt x="590" y="855"/>
                  </a:cubicBezTo>
                  <a:cubicBezTo>
                    <a:pt x="571" y="855"/>
                    <a:pt x="558" y="868"/>
                    <a:pt x="558" y="886"/>
                  </a:cubicBezTo>
                  <a:lnTo>
                    <a:pt x="558" y="2152"/>
                  </a:lnTo>
                  <a:cubicBezTo>
                    <a:pt x="558" y="2199"/>
                    <a:pt x="519" y="2236"/>
                    <a:pt x="474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89" y="239"/>
                    <a:pt x="1956" y="1343"/>
                    <a:pt x="1956" y="1343"/>
                  </a:cubicBezTo>
                  <a:cubicBezTo>
                    <a:pt x="1956" y="1343"/>
                    <a:pt x="2016" y="1400"/>
                    <a:pt x="2021" y="1406"/>
                  </a:cubicBezTo>
                  <a:cubicBezTo>
                    <a:pt x="2029" y="1411"/>
                    <a:pt x="2037" y="1416"/>
                    <a:pt x="2047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C775AE05-31C4-7842-B6A7-FF53DBC04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0 w 560"/>
                <a:gd name="T1" fmla="*/ 84 h 2205"/>
                <a:gd name="T2" fmla="*/ 84 w 560"/>
                <a:gd name="T3" fmla="*/ 0 h 2205"/>
                <a:gd name="T4" fmla="*/ 475 w 560"/>
                <a:gd name="T5" fmla="*/ 0 h 2205"/>
                <a:gd name="T6" fmla="*/ 559 w 560"/>
                <a:gd name="T7" fmla="*/ 84 h 2205"/>
                <a:gd name="T8" fmla="*/ 559 w 560"/>
                <a:gd name="T9" fmla="*/ 2120 h 2205"/>
                <a:gd name="T10" fmla="*/ 475 w 560"/>
                <a:gd name="T11" fmla="*/ 2204 h 2205"/>
                <a:gd name="T12" fmla="*/ 84 w 560"/>
                <a:gd name="T13" fmla="*/ 2204 h 2205"/>
                <a:gd name="T14" fmla="*/ 0 w 560"/>
                <a:gd name="T15" fmla="*/ 2120 h 2205"/>
                <a:gd name="T16" fmla="*/ 0 w 560"/>
                <a:gd name="T17" fmla="*/ 84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0" y="84"/>
                  </a:moveTo>
                  <a:cubicBezTo>
                    <a:pt x="0" y="37"/>
                    <a:pt x="40" y="0"/>
                    <a:pt x="84" y="0"/>
                  </a:cubicBezTo>
                  <a:lnTo>
                    <a:pt x="475" y="0"/>
                  </a:lnTo>
                  <a:cubicBezTo>
                    <a:pt x="522" y="0"/>
                    <a:pt x="559" y="39"/>
                    <a:pt x="559" y="84"/>
                  </a:cubicBezTo>
                  <a:lnTo>
                    <a:pt x="559" y="2120"/>
                  </a:lnTo>
                  <a:cubicBezTo>
                    <a:pt x="559" y="2167"/>
                    <a:pt x="519" y="2204"/>
                    <a:pt x="475" y="2204"/>
                  </a:cubicBezTo>
                  <a:lnTo>
                    <a:pt x="84" y="2204"/>
                  </a:lnTo>
                  <a:cubicBezTo>
                    <a:pt x="37" y="2204"/>
                    <a:pt x="0" y="2164"/>
                    <a:pt x="0" y="2120"/>
                  </a:cubicBezTo>
                  <a:lnTo>
                    <a:pt x="0" y="8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80842B31-E7A5-5A41-A7CB-EEC1A3CC36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438" y="3155950"/>
              <a:ext cx="1196975" cy="798513"/>
            </a:xfrm>
            <a:custGeom>
              <a:avLst/>
              <a:gdLst>
                <a:gd name="T0" fmla="*/ 1931 w 3324"/>
                <a:gd name="T1" fmla="*/ 141 h 2217"/>
                <a:gd name="T2" fmla="*/ 1662 w 3324"/>
                <a:gd name="T3" fmla="*/ 0 h 2217"/>
                <a:gd name="T4" fmla="*/ 1392 w 3324"/>
                <a:gd name="T5" fmla="*/ 141 h 2217"/>
                <a:gd name="T6" fmla="*/ 13 w 3324"/>
                <a:gd name="T7" fmla="*/ 2130 h 2217"/>
                <a:gd name="T8" fmla="*/ 0 w 3324"/>
                <a:gd name="T9" fmla="*/ 2164 h 2217"/>
                <a:gd name="T10" fmla="*/ 53 w 3324"/>
                <a:gd name="T11" fmla="*/ 2216 h 2217"/>
                <a:gd name="T12" fmla="*/ 556 w 3324"/>
                <a:gd name="T13" fmla="*/ 2216 h 2217"/>
                <a:gd name="T14" fmla="*/ 601 w 3324"/>
                <a:gd name="T15" fmla="*/ 2190 h 2217"/>
                <a:gd name="T16" fmla="*/ 957 w 3324"/>
                <a:gd name="T17" fmla="*/ 1675 h 2217"/>
                <a:gd name="T18" fmla="*/ 1004 w 3324"/>
                <a:gd name="T19" fmla="*/ 1646 h 2217"/>
                <a:gd name="T20" fmla="*/ 2319 w 3324"/>
                <a:gd name="T21" fmla="*/ 1646 h 2217"/>
                <a:gd name="T22" fmla="*/ 2366 w 3324"/>
                <a:gd name="T23" fmla="*/ 1675 h 2217"/>
                <a:gd name="T24" fmla="*/ 2723 w 3324"/>
                <a:gd name="T25" fmla="*/ 2190 h 2217"/>
                <a:gd name="T26" fmla="*/ 2768 w 3324"/>
                <a:gd name="T27" fmla="*/ 2216 h 2217"/>
                <a:gd name="T28" fmla="*/ 3271 w 3324"/>
                <a:gd name="T29" fmla="*/ 2216 h 2217"/>
                <a:gd name="T30" fmla="*/ 3323 w 3324"/>
                <a:gd name="T31" fmla="*/ 2164 h 2217"/>
                <a:gd name="T32" fmla="*/ 3310 w 3324"/>
                <a:gd name="T33" fmla="*/ 2130 h 2217"/>
                <a:gd name="T34" fmla="*/ 1931 w 3324"/>
                <a:gd name="T35" fmla="*/ 141 h 2217"/>
                <a:gd name="T36" fmla="*/ 1377 w 3324"/>
                <a:gd name="T37" fmla="*/ 1153 h 2217"/>
                <a:gd name="T38" fmla="*/ 1345 w 3324"/>
                <a:gd name="T39" fmla="*/ 1122 h 2217"/>
                <a:gd name="T40" fmla="*/ 1353 w 3324"/>
                <a:gd name="T41" fmla="*/ 1101 h 2217"/>
                <a:gd name="T42" fmla="*/ 1633 w 3324"/>
                <a:gd name="T43" fmla="*/ 697 h 2217"/>
                <a:gd name="T44" fmla="*/ 1639 w 3324"/>
                <a:gd name="T45" fmla="*/ 692 h 2217"/>
                <a:gd name="T46" fmla="*/ 1644 w 3324"/>
                <a:gd name="T47" fmla="*/ 686 h 2217"/>
                <a:gd name="T48" fmla="*/ 1657 w 3324"/>
                <a:gd name="T49" fmla="*/ 684 h 2217"/>
                <a:gd name="T50" fmla="*/ 1660 w 3324"/>
                <a:gd name="T51" fmla="*/ 684 h 2217"/>
                <a:gd name="T52" fmla="*/ 1662 w 3324"/>
                <a:gd name="T53" fmla="*/ 684 h 2217"/>
                <a:gd name="T54" fmla="*/ 1675 w 3324"/>
                <a:gd name="T55" fmla="*/ 686 h 2217"/>
                <a:gd name="T56" fmla="*/ 1681 w 3324"/>
                <a:gd name="T57" fmla="*/ 692 h 2217"/>
                <a:gd name="T58" fmla="*/ 1686 w 3324"/>
                <a:gd name="T59" fmla="*/ 697 h 2217"/>
                <a:gd name="T60" fmla="*/ 1965 w 3324"/>
                <a:gd name="T61" fmla="*/ 1101 h 2217"/>
                <a:gd name="T62" fmla="*/ 1973 w 3324"/>
                <a:gd name="T63" fmla="*/ 1122 h 2217"/>
                <a:gd name="T64" fmla="*/ 1944 w 3324"/>
                <a:gd name="T65" fmla="*/ 1153 h 2217"/>
                <a:gd name="T66" fmla="*/ 1377 w 3324"/>
                <a:gd name="T67" fmla="*/ 1153 h 2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24" h="2217">
                  <a:moveTo>
                    <a:pt x="1931" y="141"/>
                  </a:moveTo>
                  <a:cubicBezTo>
                    <a:pt x="1871" y="55"/>
                    <a:pt x="1774" y="0"/>
                    <a:pt x="1662" y="0"/>
                  </a:cubicBezTo>
                  <a:cubicBezTo>
                    <a:pt x="1549" y="0"/>
                    <a:pt x="1450" y="57"/>
                    <a:pt x="1392" y="141"/>
                  </a:cubicBezTo>
                  <a:lnTo>
                    <a:pt x="13" y="2130"/>
                  </a:lnTo>
                  <a:cubicBezTo>
                    <a:pt x="5" y="2138"/>
                    <a:pt x="0" y="2151"/>
                    <a:pt x="0" y="2164"/>
                  </a:cubicBezTo>
                  <a:cubicBezTo>
                    <a:pt x="0" y="2193"/>
                    <a:pt x="24" y="2216"/>
                    <a:pt x="53" y="2216"/>
                  </a:cubicBezTo>
                  <a:lnTo>
                    <a:pt x="556" y="2216"/>
                  </a:lnTo>
                  <a:cubicBezTo>
                    <a:pt x="574" y="2216"/>
                    <a:pt x="593" y="2206"/>
                    <a:pt x="601" y="2190"/>
                  </a:cubicBezTo>
                  <a:lnTo>
                    <a:pt x="957" y="1675"/>
                  </a:lnTo>
                  <a:cubicBezTo>
                    <a:pt x="965" y="1656"/>
                    <a:pt x="983" y="1646"/>
                    <a:pt x="1004" y="1646"/>
                  </a:cubicBezTo>
                  <a:lnTo>
                    <a:pt x="2319" y="1646"/>
                  </a:lnTo>
                  <a:cubicBezTo>
                    <a:pt x="2340" y="1646"/>
                    <a:pt x="2359" y="1659"/>
                    <a:pt x="2366" y="1675"/>
                  </a:cubicBezTo>
                  <a:lnTo>
                    <a:pt x="2723" y="2190"/>
                  </a:lnTo>
                  <a:cubicBezTo>
                    <a:pt x="2731" y="2206"/>
                    <a:pt x="2749" y="2216"/>
                    <a:pt x="2768" y="2216"/>
                  </a:cubicBezTo>
                  <a:lnTo>
                    <a:pt x="3271" y="2216"/>
                  </a:lnTo>
                  <a:cubicBezTo>
                    <a:pt x="3300" y="2216"/>
                    <a:pt x="3323" y="2193"/>
                    <a:pt x="3323" y="2164"/>
                  </a:cubicBezTo>
                  <a:cubicBezTo>
                    <a:pt x="3321" y="2151"/>
                    <a:pt x="3315" y="2138"/>
                    <a:pt x="3310" y="2130"/>
                  </a:cubicBezTo>
                  <a:lnTo>
                    <a:pt x="1931" y="141"/>
                  </a:lnTo>
                  <a:close/>
                  <a:moveTo>
                    <a:pt x="1377" y="1153"/>
                  </a:moveTo>
                  <a:cubicBezTo>
                    <a:pt x="1358" y="1153"/>
                    <a:pt x="1345" y="1140"/>
                    <a:pt x="1345" y="1122"/>
                  </a:cubicBezTo>
                  <a:cubicBezTo>
                    <a:pt x="1345" y="1114"/>
                    <a:pt x="1348" y="1106"/>
                    <a:pt x="1353" y="1101"/>
                  </a:cubicBezTo>
                  <a:lnTo>
                    <a:pt x="1633" y="697"/>
                  </a:lnTo>
                  <a:lnTo>
                    <a:pt x="1639" y="692"/>
                  </a:lnTo>
                  <a:lnTo>
                    <a:pt x="1644" y="686"/>
                  </a:lnTo>
                  <a:cubicBezTo>
                    <a:pt x="1647" y="684"/>
                    <a:pt x="1652" y="684"/>
                    <a:pt x="1657" y="684"/>
                  </a:cubicBezTo>
                  <a:lnTo>
                    <a:pt x="1660" y="684"/>
                  </a:lnTo>
                  <a:lnTo>
                    <a:pt x="1662" y="684"/>
                  </a:lnTo>
                  <a:cubicBezTo>
                    <a:pt x="1668" y="684"/>
                    <a:pt x="1670" y="684"/>
                    <a:pt x="1675" y="686"/>
                  </a:cubicBezTo>
                  <a:cubicBezTo>
                    <a:pt x="1678" y="686"/>
                    <a:pt x="1678" y="689"/>
                    <a:pt x="1681" y="692"/>
                  </a:cubicBezTo>
                  <a:cubicBezTo>
                    <a:pt x="1683" y="694"/>
                    <a:pt x="1686" y="694"/>
                    <a:pt x="1686" y="697"/>
                  </a:cubicBezTo>
                  <a:lnTo>
                    <a:pt x="1965" y="1101"/>
                  </a:lnTo>
                  <a:cubicBezTo>
                    <a:pt x="1971" y="1106"/>
                    <a:pt x="1973" y="1114"/>
                    <a:pt x="1973" y="1122"/>
                  </a:cubicBezTo>
                  <a:cubicBezTo>
                    <a:pt x="1976" y="1140"/>
                    <a:pt x="1963" y="1153"/>
                    <a:pt x="1944" y="1153"/>
                  </a:cubicBezTo>
                  <a:lnTo>
                    <a:pt x="1377" y="115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231922"/>
            <a:ext cx="9144000" cy="692497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0347072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urpleTeal_Thank you slide">
    <p:bg>
      <p:bgPr>
        <a:gradFill>
          <a:gsLst>
            <a:gs pos="50000">
              <a:srgbClr val="5D72A7"/>
            </a:gs>
            <a:gs pos="0">
              <a:schemeClr val="accent3"/>
            </a:gs>
            <a:gs pos="100000">
              <a:schemeClr val="accent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1BCDF122-8555-7B41-A3D0-67E29D37E09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877052" y="476918"/>
            <a:ext cx="8437896" cy="5904164"/>
            <a:chOff x="6935788" y="3157538"/>
            <a:chExt cx="1136650" cy="795337"/>
          </a:xfrm>
          <a:solidFill>
            <a:schemeClr val="bg1">
              <a:alpha val="10000"/>
            </a:schemeClr>
          </a:solidFill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09EEB6E-588D-BD40-A284-E8AFF9CE9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BA86735-9237-0E41-B5CB-EF3CE8794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48DA2662-5E1D-D946-B31C-0BAC13D86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1392844-4C1B-794E-BDC5-91FBFB7ED4A7}"/>
              </a:ext>
            </a:extLst>
          </p:cNvPr>
          <p:cNvGrpSpPr/>
          <p:nvPr userDrawn="1"/>
        </p:nvGrpSpPr>
        <p:grpSpPr>
          <a:xfrm>
            <a:off x="4821936" y="2467320"/>
            <a:ext cx="2548128" cy="315914"/>
            <a:chOff x="1757363" y="3146425"/>
            <a:chExt cx="6607175" cy="819150"/>
          </a:xfrm>
          <a:solidFill>
            <a:schemeClr val="bg1"/>
          </a:solidFill>
        </p:grpSpPr>
        <p:sp>
          <p:nvSpPr>
            <p:cNvPr id="39" name="Freeform 1">
              <a:extLst>
                <a:ext uri="{FF2B5EF4-FFF2-40B4-BE49-F238E27FC236}">
                  <a16:creationId xmlns:a16="http://schemas.microsoft.com/office/drawing/2014/main" id="{CF62CECC-1B2E-0747-B8A8-572DD95A50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50 w 560"/>
                <a:gd name="T1" fmla="*/ 0 h 2205"/>
                <a:gd name="T2" fmla="*/ 0 w 560"/>
                <a:gd name="T3" fmla="*/ 50 h 2205"/>
                <a:gd name="T4" fmla="*/ 0 w 560"/>
                <a:gd name="T5" fmla="*/ 2154 h 2205"/>
                <a:gd name="T6" fmla="*/ 50 w 560"/>
                <a:gd name="T7" fmla="*/ 2204 h 2205"/>
                <a:gd name="T8" fmla="*/ 509 w 560"/>
                <a:gd name="T9" fmla="*/ 2204 h 2205"/>
                <a:gd name="T10" fmla="*/ 559 w 560"/>
                <a:gd name="T11" fmla="*/ 2154 h 2205"/>
                <a:gd name="T12" fmla="*/ 559 w 560"/>
                <a:gd name="T13" fmla="*/ 50 h 2205"/>
                <a:gd name="T14" fmla="*/ 509 w 560"/>
                <a:gd name="T15" fmla="*/ 0 h 2205"/>
                <a:gd name="T16" fmla="*/ 50 w 560"/>
                <a:gd name="T17" fmla="*/ 0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50" y="0"/>
                  </a:moveTo>
                  <a:cubicBezTo>
                    <a:pt x="21" y="0"/>
                    <a:pt x="0" y="24"/>
                    <a:pt x="0" y="50"/>
                  </a:cubicBezTo>
                  <a:lnTo>
                    <a:pt x="0" y="2154"/>
                  </a:lnTo>
                  <a:cubicBezTo>
                    <a:pt x="0" y="2183"/>
                    <a:pt x="24" y="2204"/>
                    <a:pt x="50" y="2204"/>
                  </a:cubicBezTo>
                  <a:lnTo>
                    <a:pt x="509" y="2204"/>
                  </a:lnTo>
                  <a:cubicBezTo>
                    <a:pt x="538" y="2204"/>
                    <a:pt x="559" y="2180"/>
                    <a:pt x="559" y="2154"/>
                  </a:cubicBezTo>
                  <a:lnTo>
                    <a:pt x="559" y="50"/>
                  </a:lnTo>
                  <a:cubicBezTo>
                    <a:pt x="559" y="21"/>
                    <a:pt x="535" y="0"/>
                    <a:pt x="509" y="0"/>
                  </a:cubicBezTo>
                  <a:lnTo>
                    <a:pt x="5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">
              <a:extLst>
                <a:ext uri="{FF2B5EF4-FFF2-40B4-BE49-F238E27FC236}">
                  <a16:creationId xmlns:a16="http://schemas.microsoft.com/office/drawing/2014/main" id="{19F24F82-469C-C145-92D5-EA1F2591D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7363" y="3824288"/>
              <a:ext cx="106362" cy="130175"/>
            </a:xfrm>
            <a:custGeom>
              <a:avLst/>
              <a:gdLst>
                <a:gd name="T0" fmla="*/ 115 w 297"/>
                <a:gd name="T1" fmla="*/ 57 h 360"/>
                <a:gd name="T2" fmla="*/ 28 w 297"/>
                <a:gd name="T3" fmla="*/ 57 h 360"/>
                <a:gd name="T4" fmla="*/ 0 w 297"/>
                <a:gd name="T5" fmla="*/ 28 h 360"/>
                <a:gd name="T6" fmla="*/ 28 w 297"/>
                <a:gd name="T7" fmla="*/ 0 h 360"/>
                <a:gd name="T8" fmla="*/ 267 w 297"/>
                <a:gd name="T9" fmla="*/ 0 h 360"/>
                <a:gd name="T10" fmla="*/ 296 w 297"/>
                <a:gd name="T11" fmla="*/ 28 h 360"/>
                <a:gd name="T12" fmla="*/ 267 w 297"/>
                <a:gd name="T13" fmla="*/ 57 h 360"/>
                <a:gd name="T14" fmla="*/ 181 w 297"/>
                <a:gd name="T15" fmla="*/ 57 h 360"/>
                <a:gd name="T16" fmla="*/ 181 w 297"/>
                <a:gd name="T17" fmla="*/ 327 h 360"/>
                <a:gd name="T18" fmla="*/ 149 w 297"/>
                <a:gd name="T19" fmla="*/ 359 h 360"/>
                <a:gd name="T20" fmla="*/ 118 w 297"/>
                <a:gd name="T21" fmla="*/ 327 h 360"/>
                <a:gd name="T22" fmla="*/ 118 w 297"/>
                <a:gd name="T23" fmla="*/ 57 h 360"/>
                <a:gd name="T24" fmla="*/ 115 w 297"/>
                <a:gd name="T25" fmla="*/ 5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7" h="360">
                  <a:moveTo>
                    <a:pt x="115" y="57"/>
                  </a:moveTo>
                  <a:lnTo>
                    <a:pt x="28" y="57"/>
                  </a:lnTo>
                  <a:cubicBezTo>
                    <a:pt x="13" y="57"/>
                    <a:pt x="0" y="44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lnTo>
                    <a:pt x="267" y="0"/>
                  </a:lnTo>
                  <a:cubicBezTo>
                    <a:pt x="283" y="0"/>
                    <a:pt x="296" y="13"/>
                    <a:pt x="296" y="28"/>
                  </a:cubicBezTo>
                  <a:cubicBezTo>
                    <a:pt x="296" y="44"/>
                    <a:pt x="283" y="57"/>
                    <a:pt x="267" y="57"/>
                  </a:cubicBezTo>
                  <a:lnTo>
                    <a:pt x="181" y="57"/>
                  </a:lnTo>
                  <a:lnTo>
                    <a:pt x="181" y="327"/>
                  </a:lnTo>
                  <a:cubicBezTo>
                    <a:pt x="181" y="346"/>
                    <a:pt x="167" y="359"/>
                    <a:pt x="149" y="359"/>
                  </a:cubicBezTo>
                  <a:cubicBezTo>
                    <a:pt x="131" y="359"/>
                    <a:pt x="118" y="346"/>
                    <a:pt x="118" y="327"/>
                  </a:cubicBezTo>
                  <a:lnTo>
                    <a:pt x="118" y="57"/>
                  </a:lnTo>
                  <a:lnTo>
                    <a:pt x="115" y="5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3">
              <a:extLst>
                <a:ext uri="{FF2B5EF4-FFF2-40B4-BE49-F238E27FC236}">
                  <a16:creationId xmlns:a16="http://schemas.microsoft.com/office/drawing/2014/main" id="{7C3CDDBB-A1B5-9141-9F65-E0AB127833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50" y="3822700"/>
              <a:ext cx="128588" cy="130175"/>
            </a:xfrm>
            <a:custGeom>
              <a:avLst/>
              <a:gdLst>
                <a:gd name="T0" fmla="*/ 0 w 355"/>
                <a:gd name="T1" fmla="*/ 31 h 363"/>
                <a:gd name="T2" fmla="*/ 31 w 355"/>
                <a:gd name="T3" fmla="*/ 0 h 363"/>
                <a:gd name="T4" fmla="*/ 39 w 355"/>
                <a:gd name="T5" fmla="*/ 0 h 363"/>
                <a:gd name="T6" fmla="*/ 68 w 355"/>
                <a:gd name="T7" fmla="*/ 16 h 363"/>
                <a:gd name="T8" fmla="*/ 175 w 355"/>
                <a:gd name="T9" fmla="*/ 186 h 363"/>
                <a:gd name="T10" fmla="*/ 286 w 355"/>
                <a:gd name="T11" fmla="*/ 16 h 363"/>
                <a:gd name="T12" fmla="*/ 314 w 355"/>
                <a:gd name="T13" fmla="*/ 0 h 363"/>
                <a:gd name="T14" fmla="*/ 322 w 355"/>
                <a:gd name="T15" fmla="*/ 0 h 363"/>
                <a:gd name="T16" fmla="*/ 354 w 355"/>
                <a:gd name="T17" fmla="*/ 31 h 363"/>
                <a:gd name="T18" fmla="*/ 354 w 355"/>
                <a:gd name="T19" fmla="*/ 330 h 363"/>
                <a:gd name="T20" fmla="*/ 322 w 355"/>
                <a:gd name="T21" fmla="*/ 362 h 363"/>
                <a:gd name="T22" fmla="*/ 291 w 355"/>
                <a:gd name="T23" fmla="*/ 330 h 363"/>
                <a:gd name="T24" fmla="*/ 291 w 355"/>
                <a:gd name="T25" fmla="*/ 115 h 363"/>
                <a:gd name="T26" fmla="*/ 204 w 355"/>
                <a:gd name="T27" fmla="*/ 246 h 363"/>
                <a:gd name="T28" fmla="*/ 178 w 355"/>
                <a:gd name="T29" fmla="*/ 262 h 363"/>
                <a:gd name="T30" fmla="*/ 152 w 355"/>
                <a:gd name="T31" fmla="*/ 246 h 363"/>
                <a:gd name="T32" fmla="*/ 65 w 355"/>
                <a:gd name="T33" fmla="*/ 115 h 363"/>
                <a:gd name="T34" fmla="*/ 65 w 355"/>
                <a:gd name="T35" fmla="*/ 330 h 363"/>
                <a:gd name="T36" fmla="*/ 34 w 355"/>
                <a:gd name="T37" fmla="*/ 362 h 363"/>
                <a:gd name="T38" fmla="*/ 2 w 355"/>
                <a:gd name="T39" fmla="*/ 330 h 363"/>
                <a:gd name="T40" fmla="*/ 2 w 355"/>
                <a:gd name="T41" fmla="*/ 31 h 363"/>
                <a:gd name="T42" fmla="*/ 0 w 355"/>
                <a:gd name="T43" fmla="*/ 3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5" h="363">
                  <a:moveTo>
                    <a:pt x="0" y="31"/>
                  </a:moveTo>
                  <a:cubicBezTo>
                    <a:pt x="0" y="13"/>
                    <a:pt x="13" y="0"/>
                    <a:pt x="31" y="0"/>
                  </a:cubicBezTo>
                  <a:lnTo>
                    <a:pt x="39" y="0"/>
                  </a:lnTo>
                  <a:cubicBezTo>
                    <a:pt x="52" y="0"/>
                    <a:pt x="63" y="8"/>
                    <a:pt x="68" y="16"/>
                  </a:cubicBezTo>
                  <a:lnTo>
                    <a:pt x="175" y="186"/>
                  </a:lnTo>
                  <a:lnTo>
                    <a:pt x="286" y="16"/>
                  </a:lnTo>
                  <a:cubicBezTo>
                    <a:pt x="293" y="5"/>
                    <a:pt x="301" y="0"/>
                    <a:pt x="314" y="0"/>
                  </a:cubicBezTo>
                  <a:lnTo>
                    <a:pt x="322" y="0"/>
                  </a:lnTo>
                  <a:cubicBezTo>
                    <a:pt x="341" y="0"/>
                    <a:pt x="354" y="13"/>
                    <a:pt x="354" y="31"/>
                  </a:cubicBezTo>
                  <a:lnTo>
                    <a:pt x="354" y="330"/>
                  </a:lnTo>
                  <a:cubicBezTo>
                    <a:pt x="354" y="349"/>
                    <a:pt x="341" y="362"/>
                    <a:pt x="322" y="362"/>
                  </a:cubicBezTo>
                  <a:cubicBezTo>
                    <a:pt x="307" y="362"/>
                    <a:pt x="291" y="349"/>
                    <a:pt x="291" y="330"/>
                  </a:cubicBezTo>
                  <a:lnTo>
                    <a:pt x="291" y="115"/>
                  </a:lnTo>
                  <a:lnTo>
                    <a:pt x="204" y="246"/>
                  </a:lnTo>
                  <a:cubicBezTo>
                    <a:pt x="196" y="257"/>
                    <a:pt x="189" y="262"/>
                    <a:pt x="178" y="262"/>
                  </a:cubicBezTo>
                  <a:cubicBezTo>
                    <a:pt x="168" y="262"/>
                    <a:pt x="160" y="257"/>
                    <a:pt x="152" y="246"/>
                  </a:cubicBezTo>
                  <a:lnTo>
                    <a:pt x="65" y="115"/>
                  </a:lnTo>
                  <a:lnTo>
                    <a:pt x="65" y="330"/>
                  </a:lnTo>
                  <a:cubicBezTo>
                    <a:pt x="65" y="349"/>
                    <a:pt x="52" y="362"/>
                    <a:pt x="34" y="362"/>
                  </a:cubicBezTo>
                  <a:cubicBezTo>
                    <a:pt x="16" y="362"/>
                    <a:pt x="2" y="349"/>
                    <a:pt x="2" y="330"/>
                  </a:cubicBezTo>
                  <a:lnTo>
                    <a:pt x="2" y="31"/>
                  </a:lnTo>
                  <a:lnTo>
                    <a:pt x="0" y="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">
              <a:extLst>
                <a:ext uri="{FF2B5EF4-FFF2-40B4-BE49-F238E27FC236}">
                  <a16:creationId xmlns:a16="http://schemas.microsoft.com/office/drawing/2014/main" id="{50DCBBD5-9DCD-4A4E-AAA9-C4D6EA407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4950" y="3159125"/>
              <a:ext cx="949325" cy="795338"/>
            </a:xfrm>
            <a:custGeom>
              <a:avLst/>
              <a:gdLst>
                <a:gd name="T0" fmla="*/ 2163 w 2638"/>
                <a:gd name="T1" fmla="*/ 0 h 2210"/>
                <a:gd name="T2" fmla="*/ 2079 w 2638"/>
                <a:gd name="T3" fmla="*/ 84 h 2210"/>
                <a:gd name="T4" fmla="*/ 2079 w 2638"/>
                <a:gd name="T5" fmla="*/ 1515 h 2210"/>
                <a:gd name="T6" fmla="*/ 1610 w 2638"/>
                <a:gd name="T7" fmla="*/ 1715 h 2210"/>
                <a:gd name="T8" fmla="*/ 1319 w 2638"/>
                <a:gd name="T9" fmla="*/ 1715 h 2210"/>
                <a:gd name="T10" fmla="*/ 1028 w 2638"/>
                <a:gd name="T11" fmla="*/ 1715 h 2210"/>
                <a:gd name="T12" fmla="*/ 558 w 2638"/>
                <a:gd name="T13" fmla="*/ 1515 h 2210"/>
                <a:gd name="T14" fmla="*/ 558 w 2638"/>
                <a:gd name="T15" fmla="*/ 84 h 2210"/>
                <a:gd name="T16" fmla="*/ 474 w 2638"/>
                <a:gd name="T17" fmla="*/ 0 h 2210"/>
                <a:gd name="T18" fmla="*/ 84 w 2638"/>
                <a:gd name="T19" fmla="*/ 0 h 2210"/>
                <a:gd name="T20" fmla="*/ 0 w 2638"/>
                <a:gd name="T21" fmla="*/ 84 h 2210"/>
                <a:gd name="T22" fmla="*/ 0 w 2638"/>
                <a:gd name="T23" fmla="*/ 1547 h 2210"/>
                <a:gd name="T24" fmla="*/ 320 w 2638"/>
                <a:gd name="T25" fmla="*/ 2083 h 2210"/>
                <a:gd name="T26" fmla="*/ 1161 w 2638"/>
                <a:gd name="T27" fmla="*/ 2204 h 2210"/>
                <a:gd name="T28" fmla="*/ 1319 w 2638"/>
                <a:gd name="T29" fmla="*/ 2204 h 2210"/>
                <a:gd name="T30" fmla="*/ 1476 w 2638"/>
                <a:gd name="T31" fmla="*/ 2204 h 2210"/>
                <a:gd name="T32" fmla="*/ 2317 w 2638"/>
                <a:gd name="T33" fmla="*/ 2083 h 2210"/>
                <a:gd name="T34" fmla="*/ 2637 w 2638"/>
                <a:gd name="T35" fmla="*/ 1547 h 2210"/>
                <a:gd name="T36" fmla="*/ 2637 w 2638"/>
                <a:gd name="T37" fmla="*/ 84 h 2210"/>
                <a:gd name="T38" fmla="*/ 2553 w 2638"/>
                <a:gd name="T39" fmla="*/ 0 h 2210"/>
                <a:gd name="T40" fmla="*/ 2163 w 2638"/>
                <a:gd name="T41" fmla="*/ 0 h 2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38" h="2210">
                  <a:moveTo>
                    <a:pt x="2163" y="0"/>
                  </a:moveTo>
                  <a:cubicBezTo>
                    <a:pt x="2116" y="0"/>
                    <a:pt x="2079" y="39"/>
                    <a:pt x="2079" y="84"/>
                  </a:cubicBezTo>
                  <a:lnTo>
                    <a:pt x="2079" y="1515"/>
                  </a:lnTo>
                  <a:cubicBezTo>
                    <a:pt x="2079" y="1667"/>
                    <a:pt x="1869" y="1715"/>
                    <a:pt x="1610" y="1715"/>
                  </a:cubicBezTo>
                  <a:lnTo>
                    <a:pt x="1319" y="1715"/>
                  </a:lnTo>
                  <a:lnTo>
                    <a:pt x="1028" y="1715"/>
                  </a:lnTo>
                  <a:cubicBezTo>
                    <a:pt x="768" y="1715"/>
                    <a:pt x="558" y="1667"/>
                    <a:pt x="558" y="1515"/>
                  </a:cubicBezTo>
                  <a:lnTo>
                    <a:pt x="558" y="84"/>
                  </a:lnTo>
                  <a:cubicBezTo>
                    <a:pt x="558" y="37"/>
                    <a:pt x="519" y="0"/>
                    <a:pt x="474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1547"/>
                  </a:lnTo>
                  <a:cubicBezTo>
                    <a:pt x="0" y="1797"/>
                    <a:pt x="110" y="1957"/>
                    <a:pt x="320" y="2083"/>
                  </a:cubicBezTo>
                  <a:cubicBezTo>
                    <a:pt x="530" y="2209"/>
                    <a:pt x="1017" y="2204"/>
                    <a:pt x="1161" y="2204"/>
                  </a:cubicBezTo>
                  <a:lnTo>
                    <a:pt x="1319" y="2204"/>
                  </a:lnTo>
                  <a:lnTo>
                    <a:pt x="1476" y="2204"/>
                  </a:lnTo>
                  <a:cubicBezTo>
                    <a:pt x="1620" y="2204"/>
                    <a:pt x="2107" y="2209"/>
                    <a:pt x="2317" y="2083"/>
                  </a:cubicBezTo>
                  <a:cubicBezTo>
                    <a:pt x="2526" y="1957"/>
                    <a:pt x="2637" y="1797"/>
                    <a:pt x="2637" y="1547"/>
                  </a:cubicBezTo>
                  <a:lnTo>
                    <a:pt x="2637" y="84"/>
                  </a:lnTo>
                  <a:cubicBezTo>
                    <a:pt x="2637" y="37"/>
                    <a:pt x="2601" y="0"/>
                    <a:pt x="2553" y="0"/>
                  </a:cubicBezTo>
                  <a:lnTo>
                    <a:pt x="2163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43A68453-55AD-B34D-97D6-126AAF111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D0DC3D4F-65D0-C249-AB0B-8E8489D186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600DDECF-BF8D-E946-B902-2C4FF3F2D0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DDD14FDE-81AC-5644-8559-68EEB8A20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363" y="3159125"/>
              <a:ext cx="869950" cy="793750"/>
            </a:xfrm>
            <a:custGeom>
              <a:avLst/>
              <a:gdLst>
                <a:gd name="T0" fmla="*/ 1486 w 2418"/>
                <a:gd name="T1" fmla="*/ 543 h 2205"/>
                <a:gd name="T2" fmla="*/ 1539 w 2418"/>
                <a:gd name="T3" fmla="*/ 490 h 2205"/>
                <a:gd name="T4" fmla="*/ 2333 w 2418"/>
                <a:gd name="T5" fmla="*/ 490 h 2205"/>
                <a:gd name="T6" fmla="*/ 2417 w 2418"/>
                <a:gd name="T7" fmla="*/ 406 h 2205"/>
                <a:gd name="T8" fmla="*/ 2417 w 2418"/>
                <a:gd name="T9" fmla="*/ 84 h 2205"/>
                <a:gd name="T10" fmla="*/ 2333 w 2418"/>
                <a:gd name="T11" fmla="*/ 0 h 2205"/>
                <a:gd name="T12" fmla="*/ 84 w 2418"/>
                <a:gd name="T13" fmla="*/ 0 h 2205"/>
                <a:gd name="T14" fmla="*/ 0 w 2418"/>
                <a:gd name="T15" fmla="*/ 84 h 2205"/>
                <a:gd name="T16" fmla="*/ 0 w 2418"/>
                <a:gd name="T17" fmla="*/ 406 h 2205"/>
                <a:gd name="T18" fmla="*/ 84 w 2418"/>
                <a:gd name="T19" fmla="*/ 490 h 2205"/>
                <a:gd name="T20" fmla="*/ 878 w 2418"/>
                <a:gd name="T21" fmla="*/ 490 h 2205"/>
                <a:gd name="T22" fmla="*/ 930 w 2418"/>
                <a:gd name="T23" fmla="*/ 543 h 2205"/>
                <a:gd name="T24" fmla="*/ 930 w 2418"/>
                <a:gd name="T25" fmla="*/ 2120 h 2205"/>
                <a:gd name="T26" fmla="*/ 1014 w 2418"/>
                <a:gd name="T27" fmla="*/ 2204 h 2205"/>
                <a:gd name="T28" fmla="*/ 1402 w 2418"/>
                <a:gd name="T29" fmla="*/ 2204 h 2205"/>
                <a:gd name="T30" fmla="*/ 1486 w 2418"/>
                <a:gd name="T31" fmla="*/ 2120 h 2205"/>
                <a:gd name="T32" fmla="*/ 1486 w 2418"/>
                <a:gd name="T33" fmla="*/ 543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18" h="2205">
                  <a:moveTo>
                    <a:pt x="1486" y="543"/>
                  </a:moveTo>
                  <a:cubicBezTo>
                    <a:pt x="1486" y="514"/>
                    <a:pt x="1510" y="490"/>
                    <a:pt x="1539" y="490"/>
                  </a:cubicBezTo>
                  <a:lnTo>
                    <a:pt x="2333" y="490"/>
                  </a:lnTo>
                  <a:cubicBezTo>
                    <a:pt x="2380" y="490"/>
                    <a:pt x="2417" y="451"/>
                    <a:pt x="2417" y="406"/>
                  </a:cubicBezTo>
                  <a:lnTo>
                    <a:pt x="2417" y="84"/>
                  </a:lnTo>
                  <a:cubicBezTo>
                    <a:pt x="2417" y="37"/>
                    <a:pt x="2378" y="0"/>
                    <a:pt x="2333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406"/>
                  </a:lnTo>
                  <a:cubicBezTo>
                    <a:pt x="0" y="454"/>
                    <a:pt x="39" y="490"/>
                    <a:pt x="84" y="490"/>
                  </a:cubicBezTo>
                  <a:lnTo>
                    <a:pt x="878" y="490"/>
                  </a:lnTo>
                  <a:cubicBezTo>
                    <a:pt x="907" y="490"/>
                    <a:pt x="930" y="514"/>
                    <a:pt x="930" y="543"/>
                  </a:cubicBezTo>
                  <a:lnTo>
                    <a:pt x="930" y="2120"/>
                  </a:lnTo>
                  <a:cubicBezTo>
                    <a:pt x="930" y="2167"/>
                    <a:pt x="970" y="2204"/>
                    <a:pt x="1014" y="2204"/>
                  </a:cubicBezTo>
                  <a:lnTo>
                    <a:pt x="1402" y="2204"/>
                  </a:lnTo>
                  <a:cubicBezTo>
                    <a:pt x="1450" y="2204"/>
                    <a:pt x="1486" y="2164"/>
                    <a:pt x="1486" y="2120"/>
                  </a:cubicBezTo>
                  <a:lnTo>
                    <a:pt x="1486" y="54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9F2DB374-3C99-714F-91A1-D7FEAC736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7363" y="3146425"/>
              <a:ext cx="952500" cy="819150"/>
            </a:xfrm>
            <a:custGeom>
              <a:avLst/>
              <a:gdLst>
                <a:gd name="T0" fmla="*/ 2050 w 2646"/>
                <a:gd name="T1" fmla="*/ 1416 h 2276"/>
                <a:gd name="T2" fmla="*/ 2087 w 2646"/>
                <a:gd name="T3" fmla="*/ 1379 h 2276"/>
                <a:gd name="T4" fmla="*/ 2087 w 2646"/>
                <a:gd name="T5" fmla="*/ 121 h 2276"/>
                <a:gd name="T6" fmla="*/ 2171 w 2646"/>
                <a:gd name="T7" fmla="*/ 37 h 2276"/>
                <a:gd name="T8" fmla="*/ 2561 w 2646"/>
                <a:gd name="T9" fmla="*/ 37 h 2276"/>
                <a:gd name="T10" fmla="*/ 2645 w 2646"/>
                <a:gd name="T11" fmla="*/ 121 h 2276"/>
                <a:gd name="T12" fmla="*/ 2645 w 2646"/>
                <a:gd name="T13" fmla="*/ 1945 h 2276"/>
                <a:gd name="T14" fmla="*/ 2501 w 2646"/>
                <a:gd name="T15" fmla="*/ 2243 h 2276"/>
                <a:gd name="T16" fmla="*/ 2084 w 2646"/>
                <a:gd name="T17" fmla="*/ 2149 h 2276"/>
                <a:gd name="T18" fmla="*/ 689 w 2646"/>
                <a:gd name="T19" fmla="*/ 934 h 2276"/>
                <a:gd name="T20" fmla="*/ 611 w 2646"/>
                <a:gd name="T21" fmla="*/ 863 h 2276"/>
                <a:gd name="T22" fmla="*/ 592 w 2646"/>
                <a:gd name="T23" fmla="*/ 855 h 2276"/>
                <a:gd name="T24" fmla="*/ 561 w 2646"/>
                <a:gd name="T25" fmla="*/ 886 h 2276"/>
                <a:gd name="T26" fmla="*/ 561 w 2646"/>
                <a:gd name="T27" fmla="*/ 2152 h 2276"/>
                <a:gd name="T28" fmla="*/ 477 w 2646"/>
                <a:gd name="T29" fmla="*/ 2236 h 2276"/>
                <a:gd name="T30" fmla="*/ 84 w 2646"/>
                <a:gd name="T31" fmla="*/ 2236 h 2276"/>
                <a:gd name="T32" fmla="*/ 0 w 2646"/>
                <a:gd name="T33" fmla="*/ 2152 h 2276"/>
                <a:gd name="T34" fmla="*/ 0 w 2646"/>
                <a:gd name="T35" fmla="*/ 331 h 2276"/>
                <a:gd name="T36" fmla="*/ 144 w 2646"/>
                <a:gd name="T37" fmla="*/ 32 h 2276"/>
                <a:gd name="T38" fmla="*/ 561 w 2646"/>
                <a:gd name="T39" fmla="*/ 126 h 2276"/>
                <a:gd name="T40" fmla="*/ 1956 w 2646"/>
                <a:gd name="T41" fmla="*/ 1343 h 2276"/>
                <a:gd name="T42" fmla="*/ 2024 w 2646"/>
                <a:gd name="T43" fmla="*/ 1406 h 2276"/>
                <a:gd name="T44" fmla="*/ 2050 w 2646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6" h="2276">
                  <a:moveTo>
                    <a:pt x="2050" y="1416"/>
                  </a:moveTo>
                  <a:cubicBezTo>
                    <a:pt x="2068" y="1416"/>
                    <a:pt x="2087" y="1400"/>
                    <a:pt x="2087" y="1379"/>
                  </a:cubicBezTo>
                  <a:lnTo>
                    <a:pt x="2087" y="121"/>
                  </a:lnTo>
                  <a:cubicBezTo>
                    <a:pt x="2087" y="74"/>
                    <a:pt x="2126" y="37"/>
                    <a:pt x="2171" y="37"/>
                  </a:cubicBezTo>
                  <a:lnTo>
                    <a:pt x="2561" y="37"/>
                  </a:lnTo>
                  <a:cubicBezTo>
                    <a:pt x="2608" y="37"/>
                    <a:pt x="2645" y="76"/>
                    <a:pt x="2645" y="121"/>
                  </a:cubicBezTo>
                  <a:lnTo>
                    <a:pt x="2645" y="1945"/>
                  </a:lnTo>
                  <a:cubicBezTo>
                    <a:pt x="2645" y="2131"/>
                    <a:pt x="2572" y="2212"/>
                    <a:pt x="2501" y="2243"/>
                  </a:cubicBezTo>
                  <a:cubicBezTo>
                    <a:pt x="2430" y="2275"/>
                    <a:pt x="2215" y="2262"/>
                    <a:pt x="2084" y="2149"/>
                  </a:cubicBezTo>
                  <a:cubicBezTo>
                    <a:pt x="1956" y="2036"/>
                    <a:pt x="689" y="934"/>
                    <a:pt x="689" y="934"/>
                  </a:cubicBezTo>
                  <a:cubicBezTo>
                    <a:pt x="689" y="934"/>
                    <a:pt x="616" y="868"/>
                    <a:pt x="611" y="863"/>
                  </a:cubicBezTo>
                  <a:cubicBezTo>
                    <a:pt x="605" y="858"/>
                    <a:pt x="598" y="855"/>
                    <a:pt x="592" y="855"/>
                  </a:cubicBezTo>
                  <a:cubicBezTo>
                    <a:pt x="574" y="855"/>
                    <a:pt x="561" y="868"/>
                    <a:pt x="561" y="886"/>
                  </a:cubicBezTo>
                  <a:lnTo>
                    <a:pt x="561" y="2152"/>
                  </a:lnTo>
                  <a:cubicBezTo>
                    <a:pt x="561" y="2199"/>
                    <a:pt x="522" y="2236"/>
                    <a:pt x="477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92" y="239"/>
                    <a:pt x="1956" y="1343"/>
                    <a:pt x="1956" y="1343"/>
                  </a:cubicBezTo>
                  <a:cubicBezTo>
                    <a:pt x="1956" y="1343"/>
                    <a:pt x="2021" y="1400"/>
                    <a:pt x="2024" y="1406"/>
                  </a:cubicBezTo>
                  <a:cubicBezTo>
                    <a:pt x="2032" y="1411"/>
                    <a:pt x="2040" y="1416"/>
                    <a:pt x="2050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4DA560CA-6A4B-3844-8E0F-E1088EB66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3088" y="3146425"/>
              <a:ext cx="950912" cy="819150"/>
            </a:xfrm>
            <a:custGeom>
              <a:avLst/>
              <a:gdLst>
                <a:gd name="T0" fmla="*/ 2047 w 2643"/>
                <a:gd name="T1" fmla="*/ 1416 h 2276"/>
                <a:gd name="T2" fmla="*/ 2084 w 2643"/>
                <a:gd name="T3" fmla="*/ 1379 h 2276"/>
                <a:gd name="T4" fmla="*/ 2084 w 2643"/>
                <a:gd name="T5" fmla="*/ 121 h 2276"/>
                <a:gd name="T6" fmla="*/ 2168 w 2643"/>
                <a:gd name="T7" fmla="*/ 37 h 2276"/>
                <a:gd name="T8" fmla="*/ 2559 w 2643"/>
                <a:gd name="T9" fmla="*/ 37 h 2276"/>
                <a:gd name="T10" fmla="*/ 2642 w 2643"/>
                <a:gd name="T11" fmla="*/ 121 h 2276"/>
                <a:gd name="T12" fmla="*/ 2642 w 2643"/>
                <a:gd name="T13" fmla="*/ 1945 h 2276"/>
                <a:gd name="T14" fmla="*/ 2498 w 2643"/>
                <a:gd name="T15" fmla="*/ 2243 h 2276"/>
                <a:gd name="T16" fmla="*/ 2081 w 2643"/>
                <a:gd name="T17" fmla="*/ 2149 h 2276"/>
                <a:gd name="T18" fmla="*/ 687 w 2643"/>
                <a:gd name="T19" fmla="*/ 934 h 2276"/>
                <a:gd name="T20" fmla="*/ 608 w 2643"/>
                <a:gd name="T21" fmla="*/ 863 h 2276"/>
                <a:gd name="T22" fmla="*/ 590 w 2643"/>
                <a:gd name="T23" fmla="*/ 855 h 2276"/>
                <a:gd name="T24" fmla="*/ 558 w 2643"/>
                <a:gd name="T25" fmla="*/ 886 h 2276"/>
                <a:gd name="T26" fmla="*/ 558 w 2643"/>
                <a:gd name="T27" fmla="*/ 2152 h 2276"/>
                <a:gd name="T28" fmla="*/ 474 w 2643"/>
                <a:gd name="T29" fmla="*/ 2236 h 2276"/>
                <a:gd name="T30" fmla="*/ 84 w 2643"/>
                <a:gd name="T31" fmla="*/ 2236 h 2276"/>
                <a:gd name="T32" fmla="*/ 0 w 2643"/>
                <a:gd name="T33" fmla="*/ 2152 h 2276"/>
                <a:gd name="T34" fmla="*/ 0 w 2643"/>
                <a:gd name="T35" fmla="*/ 331 h 2276"/>
                <a:gd name="T36" fmla="*/ 144 w 2643"/>
                <a:gd name="T37" fmla="*/ 32 h 2276"/>
                <a:gd name="T38" fmla="*/ 561 w 2643"/>
                <a:gd name="T39" fmla="*/ 126 h 2276"/>
                <a:gd name="T40" fmla="*/ 1956 w 2643"/>
                <a:gd name="T41" fmla="*/ 1343 h 2276"/>
                <a:gd name="T42" fmla="*/ 2021 w 2643"/>
                <a:gd name="T43" fmla="*/ 1406 h 2276"/>
                <a:gd name="T44" fmla="*/ 2047 w 2643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3" h="2276">
                  <a:moveTo>
                    <a:pt x="2047" y="1416"/>
                  </a:moveTo>
                  <a:cubicBezTo>
                    <a:pt x="2068" y="1416"/>
                    <a:pt x="2084" y="1400"/>
                    <a:pt x="2084" y="1379"/>
                  </a:cubicBezTo>
                  <a:lnTo>
                    <a:pt x="2084" y="121"/>
                  </a:lnTo>
                  <a:cubicBezTo>
                    <a:pt x="2084" y="74"/>
                    <a:pt x="2123" y="37"/>
                    <a:pt x="2168" y="37"/>
                  </a:cubicBezTo>
                  <a:lnTo>
                    <a:pt x="2559" y="37"/>
                  </a:lnTo>
                  <a:cubicBezTo>
                    <a:pt x="2606" y="37"/>
                    <a:pt x="2642" y="76"/>
                    <a:pt x="2642" y="121"/>
                  </a:cubicBezTo>
                  <a:lnTo>
                    <a:pt x="2642" y="1945"/>
                  </a:lnTo>
                  <a:cubicBezTo>
                    <a:pt x="2642" y="2131"/>
                    <a:pt x="2569" y="2212"/>
                    <a:pt x="2498" y="2243"/>
                  </a:cubicBezTo>
                  <a:cubicBezTo>
                    <a:pt x="2427" y="2275"/>
                    <a:pt x="2212" y="2262"/>
                    <a:pt x="2081" y="2149"/>
                  </a:cubicBezTo>
                  <a:cubicBezTo>
                    <a:pt x="1953" y="2036"/>
                    <a:pt x="687" y="934"/>
                    <a:pt x="687" y="934"/>
                  </a:cubicBezTo>
                  <a:cubicBezTo>
                    <a:pt x="687" y="934"/>
                    <a:pt x="613" y="868"/>
                    <a:pt x="608" y="863"/>
                  </a:cubicBezTo>
                  <a:cubicBezTo>
                    <a:pt x="603" y="858"/>
                    <a:pt x="595" y="855"/>
                    <a:pt x="590" y="855"/>
                  </a:cubicBezTo>
                  <a:cubicBezTo>
                    <a:pt x="571" y="855"/>
                    <a:pt x="558" y="868"/>
                    <a:pt x="558" y="886"/>
                  </a:cubicBezTo>
                  <a:lnTo>
                    <a:pt x="558" y="2152"/>
                  </a:lnTo>
                  <a:cubicBezTo>
                    <a:pt x="558" y="2199"/>
                    <a:pt x="519" y="2236"/>
                    <a:pt x="474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89" y="239"/>
                    <a:pt x="1956" y="1343"/>
                    <a:pt x="1956" y="1343"/>
                  </a:cubicBezTo>
                  <a:cubicBezTo>
                    <a:pt x="1956" y="1343"/>
                    <a:pt x="2016" y="1400"/>
                    <a:pt x="2021" y="1406"/>
                  </a:cubicBezTo>
                  <a:cubicBezTo>
                    <a:pt x="2029" y="1411"/>
                    <a:pt x="2037" y="1416"/>
                    <a:pt x="2047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C775AE05-31C4-7842-B6A7-FF53DBC04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0 w 560"/>
                <a:gd name="T1" fmla="*/ 84 h 2205"/>
                <a:gd name="T2" fmla="*/ 84 w 560"/>
                <a:gd name="T3" fmla="*/ 0 h 2205"/>
                <a:gd name="T4" fmla="*/ 475 w 560"/>
                <a:gd name="T5" fmla="*/ 0 h 2205"/>
                <a:gd name="T6" fmla="*/ 559 w 560"/>
                <a:gd name="T7" fmla="*/ 84 h 2205"/>
                <a:gd name="T8" fmla="*/ 559 w 560"/>
                <a:gd name="T9" fmla="*/ 2120 h 2205"/>
                <a:gd name="T10" fmla="*/ 475 w 560"/>
                <a:gd name="T11" fmla="*/ 2204 h 2205"/>
                <a:gd name="T12" fmla="*/ 84 w 560"/>
                <a:gd name="T13" fmla="*/ 2204 h 2205"/>
                <a:gd name="T14" fmla="*/ 0 w 560"/>
                <a:gd name="T15" fmla="*/ 2120 h 2205"/>
                <a:gd name="T16" fmla="*/ 0 w 560"/>
                <a:gd name="T17" fmla="*/ 84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0" y="84"/>
                  </a:moveTo>
                  <a:cubicBezTo>
                    <a:pt x="0" y="37"/>
                    <a:pt x="40" y="0"/>
                    <a:pt x="84" y="0"/>
                  </a:cubicBezTo>
                  <a:lnTo>
                    <a:pt x="475" y="0"/>
                  </a:lnTo>
                  <a:cubicBezTo>
                    <a:pt x="522" y="0"/>
                    <a:pt x="559" y="39"/>
                    <a:pt x="559" y="84"/>
                  </a:cubicBezTo>
                  <a:lnTo>
                    <a:pt x="559" y="2120"/>
                  </a:lnTo>
                  <a:cubicBezTo>
                    <a:pt x="559" y="2167"/>
                    <a:pt x="519" y="2204"/>
                    <a:pt x="475" y="2204"/>
                  </a:cubicBezTo>
                  <a:lnTo>
                    <a:pt x="84" y="2204"/>
                  </a:lnTo>
                  <a:cubicBezTo>
                    <a:pt x="37" y="2204"/>
                    <a:pt x="0" y="2164"/>
                    <a:pt x="0" y="2120"/>
                  </a:cubicBezTo>
                  <a:lnTo>
                    <a:pt x="0" y="8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80842B31-E7A5-5A41-A7CB-EEC1A3CC36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438" y="3155950"/>
              <a:ext cx="1196975" cy="798513"/>
            </a:xfrm>
            <a:custGeom>
              <a:avLst/>
              <a:gdLst>
                <a:gd name="T0" fmla="*/ 1931 w 3324"/>
                <a:gd name="T1" fmla="*/ 141 h 2217"/>
                <a:gd name="T2" fmla="*/ 1662 w 3324"/>
                <a:gd name="T3" fmla="*/ 0 h 2217"/>
                <a:gd name="T4" fmla="*/ 1392 w 3324"/>
                <a:gd name="T5" fmla="*/ 141 h 2217"/>
                <a:gd name="T6" fmla="*/ 13 w 3324"/>
                <a:gd name="T7" fmla="*/ 2130 h 2217"/>
                <a:gd name="T8" fmla="*/ 0 w 3324"/>
                <a:gd name="T9" fmla="*/ 2164 h 2217"/>
                <a:gd name="T10" fmla="*/ 53 w 3324"/>
                <a:gd name="T11" fmla="*/ 2216 h 2217"/>
                <a:gd name="T12" fmla="*/ 556 w 3324"/>
                <a:gd name="T13" fmla="*/ 2216 h 2217"/>
                <a:gd name="T14" fmla="*/ 601 w 3324"/>
                <a:gd name="T15" fmla="*/ 2190 h 2217"/>
                <a:gd name="T16" fmla="*/ 957 w 3324"/>
                <a:gd name="T17" fmla="*/ 1675 h 2217"/>
                <a:gd name="T18" fmla="*/ 1004 w 3324"/>
                <a:gd name="T19" fmla="*/ 1646 h 2217"/>
                <a:gd name="T20" fmla="*/ 2319 w 3324"/>
                <a:gd name="T21" fmla="*/ 1646 h 2217"/>
                <a:gd name="T22" fmla="*/ 2366 w 3324"/>
                <a:gd name="T23" fmla="*/ 1675 h 2217"/>
                <a:gd name="T24" fmla="*/ 2723 w 3324"/>
                <a:gd name="T25" fmla="*/ 2190 h 2217"/>
                <a:gd name="T26" fmla="*/ 2768 w 3324"/>
                <a:gd name="T27" fmla="*/ 2216 h 2217"/>
                <a:gd name="T28" fmla="*/ 3271 w 3324"/>
                <a:gd name="T29" fmla="*/ 2216 h 2217"/>
                <a:gd name="T30" fmla="*/ 3323 w 3324"/>
                <a:gd name="T31" fmla="*/ 2164 h 2217"/>
                <a:gd name="T32" fmla="*/ 3310 w 3324"/>
                <a:gd name="T33" fmla="*/ 2130 h 2217"/>
                <a:gd name="T34" fmla="*/ 1931 w 3324"/>
                <a:gd name="T35" fmla="*/ 141 h 2217"/>
                <a:gd name="T36" fmla="*/ 1377 w 3324"/>
                <a:gd name="T37" fmla="*/ 1153 h 2217"/>
                <a:gd name="T38" fmla="*/ 1345 w 3324"/>
                <a:gd name="T39" fmla="*/ 1122 h 2217"/>
                <a:gd name="T40" fmla="*/ 1353 w 3324"/>
                <a:gd name="T41" fmla="*/ 1101 h 2217"/>
                <a:gd name="T42" fmla="*/ 1633 w 3324"/>
                <a:gd name="T43" fmla="*/ 697 h 2217"/>
                <a:gd name="T44" fmla="*/ 1639 w 3324"/>
                <a:gd name="T45" fmla="*/ 692 h 2217"/>
                <a:gd name="T46" fmla="*/ 1644 w 3324"/>
                <a:gd name="T47" fmla="*/ 686 h 2217"/>
                <a:gd name="T48" fmla="*/ 1657 w 3324"/>
                <a:gd name="T49" fmla="*/ 684 h 2217"/>
                <a:gd name="T50" fmla="*/ 1660 w 3324"/>
                <a:gd name="T51" fmla="*/ 684 h 2217"/>
                <a:gd name="T52" fmla="*/ 1662 w 3324"/>
                <a:gd name="T53" fmla="*/ 684 h 2217"/>
                <a:gd name="T54" fmla="*/ 1675 w 3324"/>
                <a:gd name="T55" fmla="*/ 686 h 2217"/>
                <a:gd name="T56" fmla="*/ 1681 w 3324"/>
                <a:gd name="T57" fmla="*/ 692 h 2217"/>
                <a:gd name="T58" fmla="*/ 1686 w 3324"/>
                <a:gd name="T59" fmla="*/ 697 h 2217"/>
                <a:gd name="T60" fmla="*/ 1965 w 3324"/>
                <a:gd name="T61" fmla="*/ 1101 h 2217"/>
                <a:gd name="T62" fmla="*/ 1973 w 3324"/>
                <a:gd name="T63" fmla="*/ 1122 h 2217"/>
                <a:gd name="T64" fmla="*/ 1944 w 3324"/>
                <a:gd name="T65" fmla="*/ 1153 h 2217"/>
                <a:gd name="T66" fmla="*/ 1377 w 3324"/>
                <a:gd name="T67" fmla="*/ 1153 h 2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24" h="2217">
                  <a:moveTo>
                    <a:pt x="1931" y="141"/>
                  </a:moveTo>
                  <a:cubicBezTo>
                    <a:pt x="1871" y="55"/>
                    <a:pt x="1774" y="0"/>
                    <a:pt x="1662" y="0"/>
                  </a:cubicBezTo>
                  <a:cubicBezTo>
                    <a:pt x="1549" y="0"/>
                    <a:pt x="1450" y="57"/>
                    <a:pt x="1392" y="141"/>
                  </a:cubicBezTo>
                  <a:lnTo>
                    <a:pt x="13" y="2130"/>
                  </a:lnTo>
                  <a:cubicBezTo>
                    <a:pt x="5" y="2138"/>
                    <a:pt x="0" y="2151"/>
                    <a:pt x="0" y="2164"/>
                  </a:cubicBezTo>
                  <a:cubicBezTo>
                    <a:pt x="0" y="2193"/>
                    <a:pt x="24" y="2216"/>
                    <a:pt x="53" y="2216"/>
                  </a:cubicBezTo>
                  <a:lnTo>
                    <a:pt x="556" y="2216"/>
                  </a:lnTo>
                  <a:cubicBezTo>
                    <a:pt x="574" y="2216"/>
                    <a:pt x="593" y="2206"/>
                    <a:pt x="601" y="2190"/>
                  </a:cubicBezTo>
                  <a:lnTo>
                    <a:pt x="957" y="1675"/>
                  </a:lnTo>
                  <a:cubicBezTo>
                    <a:pt x="965" y="1656"/>
                    <a:pt x="983" y="1646"/>
                    <a:pt x="1004" y="1646"/>
                  </a:cubicBezTo>
                  <a:lnTo>
                    <a:pt x="2319" y="1646"/>
                  </a:lnTo>
                  <a:cubicBezTo>
                    <a:pt x="2340" y="1646"/>
                    <a:pt x="2359" y="1659"/>
                    <a:pt x="2366" y="1675"/>
                  </a:cubicBezTo>
                  <a:lnTo>
                    <a:pt x="2723" y="2190"/>
                  </a:lnTo>
                  <a:cubicBezTo>
                    <a:pt x="2731" y="2206"/>
                    <a:pt x="2749" y="2216"/>
                    <a:pt x="2768" y="2216"/>
                  </a:cubicBezTo>
                  <a:lnTo>
                    <a:pt x="3271" y="2216"/>
                  </a:lnTo>
                  <a:cubicBezTo>
                    <a:pt x="3300" y="2216"/>
                    <a:pt x="3323" y="2193"/>
                    <a:pt x="3323" y="2164"/>
                  </a:cubicBezTo>
                  <a:cubicBezTo>
                    <a:pt x="3321" y="2151"/>
                    <a:pt x="3315" y="2138"/>
                    <a:pt x="3310" y="2130"/>
                  </a:cubicBezTo>
                  <a:lnTo>
                    <a:pt x="1931" y="141"/>
                  </a:lnTo>
                  <a:close/>
                  <a:moveTo>
                    <a:pt x="1377" y="1153"/>
                  </a:moveTo>
                  <a:cubicBezTo>
                    <a:pt x="1358" y="1153"/>
                    <a:pt x="1345" y="1140"/>
                    <a:pt x="1345" y="1122"/>
                  </a:cubicBezTo>
                  <a:cubicBezTo>
                    <a:pt x="1345" y="1114"/>
                    <a:pt x="1348" y="1106"/>
                    <a:pt x="1353" y="1101"/>
                  </a:cubicBezTo>
                  <a:lnTo>
                    <a:pt x="1633" y="697"/>
                  </a:lnTo>
                  <a:lnTo>
                    <a:pt x="1639" y="692"/>
                  </a:lnTo>
                  <a:lnTo>
                    <a:pt x="1644" y="686"/>
                  </a:lnTo>
                  <a:cubicBezTo>
                    <a:pt x="1647" y="684"/>
                    <a:pt x="1652" y="684"/>
                    <a:pt x="1657" y="684"/>
                  </a:cubicBezTo>
                  <a:lnTo>
                    <a:pt x="1660" y="684"/>
                  </a:lnTo>
                  <a:lnTo>
                    <a:pt x="1662" y="684"/>
                  </a:lnTo>
                  <a:cubicBezTo>
                    <a:pt x="1668" y="684"/>
                    <a:pt x="1670" y="684"/>
                    <a:pt x="1675" y="686"/>
                  </a:cubicBezTo>
                  <a:cubicBezTo>
                    <a:pt x="1678" y="686"/>
                    <a:pt x="1678" y="689"/>
                    <a:pt x="1681" y="692"/>
                  </a:cubicBezTo>
                  <a:cubicBezTo>
                    <a:pt x="1683" y="694"/>
                    <a:pt x="1686" y="694"/>
                    <a:pt x="1686" y="697"/>
                  </a:cubicBezTo>
                  <a:lnTo>
                    <a:pt x="1965" y="1101"/>
                  </a:lnTo>
                  <a:cubicBezTo>
                    <a:pt x="1971" y="1106"/>
                    <a:pt x="1973" y="1114"/>
                    <a:pt x="1973" y="1122"/>
                  </a:cubicBezTo>
                  <a:cubicBezTo>
                    <a:pt x="1976" y="1140"/>
                    <a:pt x="1963" y="1153"/>
                    <a:pt x="1944" y="1153"/>
                  </a:cubicBezTo>
                  <a:lnTo>
                    <a:pt x="1377" y="115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231922"/>
            <a:ext cx="9144000" cy="692497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268965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GreenOrange_Thank you slide">
    <p:bg>
      <p:bgPr>
        <a:gradFill>
          <a:gsLst>
            <a:gs pos="0">
              <a:schemeClr val="accent5"/>
            </a:gs>
            <a:gs pos="50000">
              <a:srgbClr val="8D9770"/>
            </a:gs>
            <a:gs pos="100000">
              <a:schemeClr val="accent4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1BCDF122-8555-7B41-A3D0-67E29D37E09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877052" y="476918"/>
            <a:ext cx="8437896" cy="5904164"/>
            <a:chOff x="6935788" y="3157538"/>
            <a:chExt cx="1136650" cy="795337"/>
          </a:xfrm>
          <a:solidFill>
            <a:schemeClr val="bg1">
              <a:alpha val="10000"/>
            </a:schemeClr>
          </a:solidFill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09EEB6E-588D-BD40-A284-E8AFF9CE9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BA86735-9237-0E41-B5CB-EF3CE8794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48DA2662-5E1D-D946-B31C-0BAC13D86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1392844-4C1B-794E-BDC5-91FBFB7ED4A7}"/>
              </a:ext>
            </a:extLst>
          </p:cNvPr>
          <p:cNvGrpSpPr/>
          <p:nvPr userDrawn="1"/>
        </p:nvGrpSpPr>
        <p:grpSpPr>
          <a:xfrm>
            <a:off x="4821936" y="2467320"/>
            <a:ext cx="2548128" cy="315914"/>
            <a:chOff x="1757363" y="3146425"/>
            <a:chExt cx="6607175" cy="819150"/>
          </a:xfrm>
          <a:solidFill>
            <a:schemeClr val="bg1"/>
          </a:solidFill>
        </p:grpSpPr>
        <p:sp>
          <p:nvSpPr>
            <p:cNvPr id="39" name="Freeform 1">
              <a:extLst>
                <a:ext uri="{FF2B5EF4-FFF2-40B4-BE49-F238E27FC236}">
                  <a16:creationId xmlns:a16="http://schemas.microsoft.com/office/drawing/2014/main" id="{CF62CECC-1B2E-0747-B8A8-572DD95A50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50 w 560"/>
                <a:gd name="T1" fmla="*/ 0 h 2205"/>
                <a:gd name="T2" fmla="*/ 0 w 560"/>
                <a:gd name="T3" fmla="*/ 50 h 2205"/>
                <a:gd name="T4" fmla="*/ 0 w 560"/>
                <a:gd name="T5" fmla="*/ 2154 h 2205"/>
                <a:gd name="T6" fmla="*/ 50 w 560"/>
                <a:gd name="T7" fmla="*/ 2204 h 2205"/>
                <a:gd name="T8" fmla="*/ 509 w 560"/>
                <a:gd name="T9" fmla="*/ 2204 h 2205"/>
                <a:gd name="T10" fmla="*/ 559 w 560"/>
                <a:gd name="T11" fmla="*/ 2154 h 2205"/>
                <a:gd name="T12" fmla="*/ 559 w 560"/>
                <a:gd name="T13" fmla="*/ 50 h 2205"/>
                <a:gd name="T14" fmla="*/ 509 w 560"/>
                <a:gd name="T15" fmla="*/ 0 h 2205"/>
                <a:gd name="T16" fmla="*/ 50 w 560"/>
                <a:gd name="T17" fmla="*/ 0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50" y="0"/>
                  </a:moveTo>
                  <a:cubicBezTo>
                    <a:pt x="21" y="0"/>
                    <a:pt x="0" y="24"/>
                    <a:pt x="0" y="50"/>
                  </a:cubicBezTo>
                  <a:lnTo>
                    <a:pt x="0" y="2154"/>
                  </a:lnTo>
                  <a:cubicBezTo>
                    <a:pt x="0" y="2183"/>
                    <a:pt x="24" y="2204"/>
                    <a:pt x="50" y="2204"/>
                  </a:cubicBezTo>
                  <a:lnTo>
                    <a:pt x="509" y="2204"/>
                  </a:lnTo>
                  <a:cubicBezTo>
                    <a:pt x="538" y="2204"/>
                    <a:pt x="559" y="2180"/>
                    <a:pt x="559" y="2154"/>
                  </a:cubicBezTo>
                  <a:lnTo>
                    <a:pt x="559" y="50"/>
                  </a:lnTo>
                  <a:cubicBezTo>
                    <a:pt x="559" y="21"/>
                    <a:pt x="535" y="0"/>
                    <a:pt x="509" y="0"/>
                  </a:cubicBezTo>
                  <a:lnTo>
                    <a:pt x="5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">
              <a:extLst>
                <a:ext uri="{FF2B5EF4-FFF2-40B4-BE49-F238E27FC236}">
                  <a16:creationId xmlns:a16="http://schemas.microsoft.com/office/drawing/2014/main" id="{19F24F82-469C-C145-92D5-EA1F2591D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7363" y="3824288"/>
              <a:ext cx="106362" cy="130175"/>
            </a:xfrm>
            <a:custGeom>
              <a:avLst/>
              <a:gdLst>
                <a:gd name="T0" fmla="*/ 115 w 297"/>
                <a:gd name="T1" fmla="*/ 57 h 360"/>
                <a:gd name="T2" fmla="*/ 28 w 297"/>
                <a:gd name="T3" fmla="*/ 57 h 360"/>
                <a:gd name="T4" fmla="*/ 0 w 297"/>
                <a:gd name="T5" fmla="*/ 28 h 360"/>
                <a:gd name="T6" fmla="*/ 28 w 297"/>
                <a:gd name="T7" fmla="*/ 0 h 360"/>
                <a:gd name="T8" fmla="*/ 267 w 297"/>
                <a:gd name="T9" fmla="*/ 0 h 360"/>
                <a:gd name="T10" fmla="*/ 296 w 297"/>
                <a:gd name="T11" fmla="*/ 28 h 360"/>
                <a:gd name="T12" fmla="*/ 267 w 297"/>
                <a:gd name="T13" fmla="*/ 57 h 360"/>
                <a:gd name="T14" fmla="*/ 181 w 297"/>
                <a:gd name="T15" fmla="*/ 57 h 360"/>
                <a:gd name="T16" fmla="*/ 181 w 297"/>
                <a:gd name="T17" fmla="*/ 327 h 360"/>
                <a:gd name="T18" fmla="*/ 149 w 297"/>
                <a:gd name="T19" fmla="*/ 359 h 360"/>
                <a:gd name="T20" fmla="*/ 118 w 297"/>
                <a:gd name="T21" fmla="*/ 327 h 360"/>
                <a:gd name="T22" fmla="*/ 118 w 297"/>
                <a:gd name="T23" fmla="*/ 57 h 360"/>
                <a:gd name="T24" fmla="*/ 115 w 297"/>
                <a:gd name="T25" fmla="*/ 5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7" h="360">
                  <a:moveTo>
                    <a:pt x="115" y="57"/>
                  </a:moveTo>
                  <a:lnTo>
                    <a:pt x="28" y="57"/>
                  </a:lnTo>
                  <a:cubicBezTo>
                    <a:pt x="13" y="57"/>
                    <a:pt x="0" y="44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lnTo>
                    <a:pt x="267" y="0"/>
                  </a:lnTo>
                  <a:cubicBezTo>
                    <a:pt x="283" y="0"/>
                    <a:pt x="296" y="13"/>
                    <a:pt x="296" y="28"/>
                  </a:cubicBezTo>
                  <a:cubicBezTo>
                    <a:pt x="296" y="44"/>
                    <a:pt x="283" y="57"/>
                    <a:pt x="267" y="57"/>
                  </a:cubicBezTo>
                  <a:lnTo>
                    <a:pt x="181" y="57"/>
                  </a:lnTo>
                  <a:lnTo>
                    <a:pt x="181" y="327"/>
                  </a:lnTo>
                  <a:cubicBezTo>
                    <a:pt x="181" y="346"/>
                    <a:pt x="167" y="359"/>
                    <a:pt x="149" y="359"/>
                  </a:cubicBezTo>
                  <a:cubicBezTo>
                    <a:pt x="131" y="359"/>
                    <a:pt x="118" y="346"/>
                    <a:pt x="118" y="327"/>
                  </a:cubicBezTo>
                  <a:lnTo>
                    <a:pt x="118" y="57"/>
                  </a:lnTo>
                  <a:lnTo>
                    <a:pt x="115" y="5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3">
              <a:extLst>
                <a:ext uri="{FF2B5EF4-FFF2-40B4-BE49-F238E27FC236}">
                  <a16:creationId xmlns:a16="http://schemas.microsoft.com/office/drawing/2014/main" id="{7C3CDDBB-A1B5-9141-9F65-E0AB127833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50" y="3822700"/>
              <a:ext cx="128588" cy="130175"/>
            </a:xfrm>
            <a:custGeom>
              <a:avLst/>
              <a:gdLst>
                <a:gd name="T0" fmla="*/ 0 w 355"/>
                <a:gd name="T1" fmla="*/ 31 h 363"/>
                <a:gd name="T2" fmla="*/ 31 w 355"/>
                <a:gd name="T3" fmla="*/ 0 h 363"/>
                <a:gd name="T4" fmla="*/ 39 w 355"/>
                <a:gd name="T5" fmla="*/ 0 h 363"/>
                <a:gd name="T6" fmla="*/ 68 w 355"/>
                <a:gd name="T7" fmla="*/ 16 h 363"/>
                <a:gd name="T8" fmla="*/ 175 w 355"/>
                <a:gd name="T9" fmla="*/ 186 h 363"/>
                <a:gd name="T10" fmla="*/ 286 w 355"/>
                <a:gd name="T11" fmla="*/ 16 h 363"/>
                <a:gd name="T12" fmla="*/ 314 w 355"/>
                <a:gd name="T13" fmla="*/ 0 h 363"/>
                <a:gd name="T14" fmla="*/ 322 w 355"/>
                <a:gd name="T15" fmla="*/ 0 h 363"/>
                <a:gd name="T16" fmla="*/ 354 w 355"/>
                <a:gd name="T17" fmla="*/ 31 h 363"/>
                <a:gd name="T18" fmla="*/ 354 w 355"/>
                <a:gd name="T19" fmla="*/ 330 h 363"/>
                <a:gd name="T20" fmla="*/ 322 w 355"/>
                <a:gd name="T21" fmla="*/ 362 h 363"/>
                <a:gd name="T22" fmla="*/ 291 w 355"/>
                <a:gd name="T23" fmla="*/ 330 h 363"/>
                <a:gd name="T24" fmla="*/ 291 w 355"/>
                <a:gd name="T25" fmla="*/ 115 h 363"/>
                <a:gd name="T26" fmla="*/ 204 w 355"/>
                <a:gd name="T27" fmla="*/ 246 h 363"/>
                <a:gd name="T28" fmla="*/ 178 w 355"/>
                <a:gd name="T29" fmla="*/ 262 h 363"/>
                <a:gd name="T30" fmla="*/ 152 w 355"/>
                <a:gd name="T31" fmla="*/ 246 h 363"/>
                <a:gd name="T32" fmla="*/ 65 w 355"/>
                <a:gd name="T33" fmla="*/ 115 h 363"/>
                <a:gd name="T34" fmla="*/ 65 w 355"/>
                <a:gd name="T35" fmla="*/ 330 h 363"/>
                <a:gd name="T36" fmla="*/ 34 w 355"/>
                <a:gd name="T37" fmla="*/ 362 h 363"/>
                <a:gd name="T38" fmla="*/ 2 w 355"/>
                <a:gd name="T39" fmla="*/ 330 h 363"/>
                <a:gd name="T40" fmla="*/ 2 w 355"/>
                <a:gd name="T41" fmla="*/ 31 h 363"/>
                <a:gd name="T42" fmla="*/ 0 w 355"/>
                <a:gd name="T43" fmla="*/ 3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5" h="363">
                  <a:moveTo>
                    <a:pt x="0" y="31"/>
                  </a:moveTo>
                  <a:cubicBezTo>
                    <a:pt x="0" y="13"/>
                    <a:pt x="13" y="0"/>
                    <a:pt x="31" y="0"/>
                  </a:cubicBezTo>
                  <a:lnTo>
                    <a:pt x="39" y="0"/>
                  </a:lnTo>
                  <a:cubicBezTo>
                    <a:pt x="52" y="0"/>
                    <a:pt x="63" y="8"/>
                    <a:pt x="68" y="16"/>
                  </a:cubicBezTo>
                  <a:lnTo>
                    <a:pt x="175" y="186"/>
                  </a:lnTo>
                  <a:lnTo>
                    <a:pt x="286" y="16"/>
                  </a:lnTo>
                  <a:cubicBezTo>
                    <a:pt x="293" y="5"/>
                    <a:pt x="301" y="0"/>
                    <a:pt x="314" y="0"/>
                  </a:cubicBezTo>
                  <a:lnTo>
                    <a:pt x="322" y="0"/>
                  </a:lnTo>
                  <a:cubicBezTo>
                    <a:pt x="341" y="0"/>
                    <a:pt x="354" y="13"/>
                    <a:pt x="354" y="31"/>
                  </a:cubicBezTo>
                  <a:lnTo>
                    <a:pt x="354" y="330"/>
                  </a:lnTo>
                  <a:cubicBezTo>
                    <a:pt x="354" y="349"/>
                    <a:pt x="341" y="362"/>
                    <a:pt x="322" y="362"/>
                  </a:cubicBezTo>
                  <a:cubicBezTo>
                    <a:pt x="307" y="362"/>
                    <a:pt x="291" y="349"/>
                    <a:pt x="291" y="330"/>
                  </a:cubicBezTo>
                  <a:lnTo>
                    <a:pt x="291" y="115"/>
                  </a:lnTo>
                  <a:lnTo>
                    <a:pt x="204" y="246"/>
                  </a:lnTo>
                  <a:cubicBezTo>
                    <a:pt x="196" y="257"/>
                    <a:pt x="189" y="262"/>
                    <a:pt x="178" y="262"/>
                  </a:cubicBezTo>
                  <a:cubicBezTo>
                    <a:pt x="168" y="262"/>
                    <a:pt x="160" y="257"/>
                    <a:pt x="152" y="246"/>
                  </a:cubicBezTo>
                  <a:lnTo>
                    <a:pt x="65" y="115"/>
                  </a:lnTo>
                  <a:lnTo>
                    <a:pt x="65" y="330"/>
                  </a:lnTo>
                  <a:cubicBezTo>
                    <a:pt x="65" y="349"/>
                    <a:pt x="52" y="362"/>
                    <a:pt x="34" y="362"/>
                  </a:cubicBezTo>
                  <a:cubicBezTo>
                    <a:pt x="16" y="362"/>
                    <a:pt x="2" y="349"/>
                    <a:pt x="2" y="330"/>
                  </a:cubicBezTo>
                  <a:lnTo>
                    <a:pt x="2" y="31"/>
                  </a:lnTo>
                  <a:lnTo>
                    <a:pt x="0" y="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">
              <a:extLst>
                <a:ext uri="{FF2B5EF4-FFF2-40B4-BE49-F238E27FC236}">
                  <a16:creationId xmlns:a16="http://schemas.microsoft.com/office/drawing/2014/main" id="{50DCBBD5-9DCD-4A4E-AAA9-C4D6EA407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4950" y="3159125"/>
              <a:ext cx="949325" cy="795338"/>
            </a:xfrm>
            <a:custGeom>
              <a:avLst/>
              <a:gdLst>
                <a:gd name="T0" fmla="*/ 2163 w 2638"/>
                <a:gd name="T1" fmla="*/ 0 h 2210"/>
                <a:gd name="T2" fmla="*/ 2079 w 2638"/>
                <a:gd name="T3" fmla="*/ 84 h 2210"/>
                <a:gd name="T4" fmla="*/ 2079 w 2638"/>
                <a:gd name="T5" fmla="*/ 1515 h 2210"/>
                <a:gd name="T6" fmla="*/ 1610 w 2638"/>
                <a:gd name="T7" fmla="*/ 1715 h 2210"/>
                <a:gd name="T8" fmla="*/ 1319 w 2638"/>
                <a:gd name="T9" fmla="*/ 1715 h 2210"/>
                <a:gd name="T10" fmla="*/ 1028 w 2638"/>
                <a:gd name="T11" fmla="*/ 1715 h 2210"/>
                <a:gd name="T12" fmla="*/ 558 w 2638"/>
                <a:gd name="T13" fmla="*/ 1515 h 2210"/>
                <a:gd name="T14" fmla="*/ 558 w 2638"/>
                <a:gd name="T15" fmla="*/ 84 h 2210"/>
                <a:gd name="T16" fmla="*/ 474 w 2638"/>
                <a:gd name="T17" fmla="*/ 0 h 2210"/>
                <a:gd name="T18" fmla="*/ 84 w 2638"/>
                <a:gd name="T19" fmla="*/ 0 h 2210"/>
                <a:gd name="T20" fmla="*/ 0 w 2638"/>
                <a:gd name="T21" fmla="*/ 84 h 2210"/>
                <a:gd name="T22" fmla="*/ 0 w 2638"/>
                <a:gd name="T23" fmla="*/ 1547 h 2210"/>
                <a:gd name="T24" fmla="*/ 320 w 2638"/>
                <a:gd name="T25" fmla="*/ 2083 h 2210"/>
                <a:gd name="T26" fmla="*/ 1161 w 2638"/>
                <a:gd name="T27" fmla="*/ 2204 h 2210"/>
                <a:gd name="T28" fmla="*/ 1319 w 2638"/>
                <a:gd name="T29" fmla="*/ 2204 h 2210"/>
                <a:gd name="T30" fmla="*/ 1476 w 2638"/>
                <a:gd name="T31" fmla="*/ 2204 h 2210"/>
                <a:gd name="T32" fmla="*/ 2317 w 2638"/>
                <a:gd name="T33" fmla="*/ 2083 h 2210"/>
                <a:gd name="T34" fmla="*/ 2637 w 2638"/>
                <a:gd name="T35" fmla="*/ 1547 h 2210"/>
                <a:gd name="T36" fmla="*/ 2637 w 2638"/>
                <a:gd name="T37" fmla="*/ 84 h 2210"/>
                <a:gd name="T38" fmla="*/ 2553 w 2638"/>
                <a:gd name="T39" fmla="*/ 0 h 2210"/>
                <a:gd name="T40" fmla="*/ 2163 w 2638"/>
                <a:gd name="T41" fmla="*/ 0 h 2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38" h="2210">
                  <a:moveTo>
                    <a:pt x="2163" y="0"/>
                  </a:moveTo>
                  <a:cubicBezTo>
                    <a:pt x="2116" y="0"/>
                    <a:pt x="2079" y="39"/>
                    <a:pt x="2079" y="84"/>
                  </a:cubicBezTo>
                  <a:lnTo>
                    <a:pt x="2079" y="1515"/>
                  </a:lnTo>
                  <a:cubicBezTo>
                    <a:pt x="2079" y="1667"/>
                    <a:pt x="1869" y="1715"/>
                    <a:pt x="1610" y="1715"/>
                  </a:cubicBezTo>
                  <a:lnTo>
                    <a:pt x="1319" y="1715"/>
                  </a:lnTo>
                  <a:lnTo>
                    <a:pt x="1028" y="1715"/>
                  </a:lnTo>
                  <a:cubicBezTo>
                    <a:pt x="768" y="1715"/>
                    <a:pt x="558" y="1667"/>
                    <a:pt x="558" y="1515"/>
                  </a:cubicBezTo>
                  <a:lnTo>
                    <a:pt x="558" y="84"/>
                  </a:lnTo>
                  <a:cubicBezTo>
                    <a:pt x="558" y="37"/>
                    <a:pt x="519" y="0"/>
                    <a:pt x="474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1547"/>
                  </a:lnTo>
                  <a:cubicBezTo>
                    <a:pt x="0" y="1797"/>
                    <a:pt x="110" y="1957"/>
                    <a:pt x="320" y="2083"/>
                  </a:cubicBezTo>
                  <a:cubicBezTo>
                    <a:pt x="530" y="2209"/>
                    <a:pt x="1017" y="2204"/>
                    <a:pt x="1161" y="2204"/>
                  </a:cubicBezTo>
                  <a:lnTo>
                    <a:pt x="1319" y="2204"/>
                  </a:lnTo>
                  <a:lnTo>
                    <a:pt x="1476" y="2204"/>
                  </a:lnTo>
                  <a:cubicBezTo>
                    <a:pt x="1620" y="2204"/>
                    <a:pt x="2107" y="2209"/>
                    <a:pt x="2317" y="2083"/>
                  </a:cubicBezTo>
                  <a:cubicBezTo>
                    <a:pt x="2526" y="1957"/>
                    <a:pt x="2637" y="1797"/>
                    <a:pt x="2637" y="1547"/>
                  </a:cubicBezTo>
                  <a:lnTo>
                    <a:pt x="2637" y="84"/>
                  </a:lnTo>
                  <a:cubicBezTo>
                    <a:pt x="2637" y="37"/>
                    <a:pt x="2601" y="0"/>
                    <a:pt x="2553" y="0"/>
                  </a:cubicBezTo>
                  <a:lnTo>
                    <a:pt x="2163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43A68453-55AD-B34D-97D6-126AAF111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D0DC3D4F-65D0-C249-AB0B-8E8489D186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600DDECF-BF8D-E946-B902-2C4FF3F2D0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DDD14FDE-81AC-5644-8559-68EEB8A20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363" y="3159125"/>
              <a:ext cx="869950" cy="793750"/>
            </a:xfrm>
            <a:custGeom>
              <a:avLst/>
              <a:gdLst>
                <a:gd name="T0" fmla="*/ 1486 w 2418"/>
                <a:gd name="T1" fmla="*/ 543 h 2205"/>
                <a:gd name="T2" fmla="*/ 1539 w 2418"/>
                <a:gd name="T3" fmla="*/ 490 h 2205"/>
                <a:gd name="T4" fmla="*/ 2333 w 2418"/>
                <a:gd name="T5" fmla="*/ 490 h 2205"/>
                <a:gd name="T6" fmla="*/ 2417 w 2418"/>
                <a:gd name="T7" fmla="*/ 406 h 2205"/>
                <a:gd name="T8" fmla="*/ 2417 w 2418"/>
                <a:gd name="T9" fmla="*/ 84 h 2205"/>
                <a:gd name="T10" fmla="*/ 2333 w 2418"/>
                <a:gd name="T11" fmla="*/ 0 h 2205"/>
                <a:gd name="T12" fmla="*/ 84 w 2418"/>
                <a:gd name="T13" fmla="*/ 0 h 2205"/>
                <a:gd name="T14" fmla="*/ 0 w 2418"/>
                <a:gd name="T15" fmla="*/ 84 h 2205"/>
                <a:gd name="T16" fmla="*/ 0 w 2418"/>
                <a:gd name="T17" fmla="*/ 406 h 2205"/>
                <a:gd name="T18" fmla="*/ 84 w 2418"/>
                <a:gd name="T19" fmla="*/ 490 h 2205"/>
                <a:gd name="T20" fmla="*/ 878 w 2418"/>
                <a:gd name="T21" fmla="*/ 490 h 2205"/>
                <a:gd name="T22" fmla="*/ 930 w 2418"/>
                <a:gd name="T23" fmla="*/ 543 h 2205"/>
                <a:gd name="T24" fmla="*/ 930 w 2418"/>
                <a:gd name="T25" fmla="*/ 2120 h 2205"/>
                <a:gd name="T26" fmla="*/ 1014 w 2418"/>
                <a:gd name="T27" fmla="*/ 2204 h 2205"/>
                <a:gd name="T28" fmla="*/ 1402 w 2418"/>
                <a:gd name="T29" fmla="*/ 2204 h 2205"/>
                <a:gd name="T30" fmla="*/ 1486 w 2418"/>
                <a:gd name="T31" fmla="*/ 2120 h 2205"/>
                <a:gd name="T32" fmla="*/ 1486 w 2418"/>
                <a:gd name="T33" fmla="*/ 543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18" h="2205">
                  <a:moveTo>
                    <a:pt x="1486" y="543"/>
                  </a:moveTo>
                  <a:cubicBezTo>
                    <a:pt x="1486" y="514"/>
                    <a:pt x="1510" y="490"/>
                    <a:pt x="1539" y="490"/>
                  </a:cubicBezTo>
                  <a:lnTo>
                    <a:pt x="2333" y="490"/>
                  </a:lnTo>
                  <a:cubicBezTo>
                    <a:pt x="2380" y="490"/>
                    <a:pt x="2417" y="451"/>
                    <a:pt x="2417" y="406"/>
                  </a:cubicBezTo>
                  <a:lnTo>
                    <a:pt x="2417" y="84"/>
                  </a:lnTo>
                  <a:cubicBezTo>
                    <a:pt x="2417" y="37"/>
                    <a:pt x="2378" y="0"/>
                    <a:pt x="2333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406"/>
                  </a:lnTo>
                  <a:cubicBezTo>
                    <a:pt x="0" y="454"/>
                    <a:pt x="39" y="490"/>
                    <a:pt x="84" y="490"/>
                  </a:cubicBezTo>
                  <a:lnTo>
                    <a:pt x="878" y="490"/>
                  </a:lnTo>
                  <a:cubicBezTo>
                    <a:pt x="907" y="490"/>
                    <a:pt x="930" y="514"/>
                    <a:pt x="930" y="543"/>
                  </a:cubicBezTo>
                  <a:lnTo>
                    <a:pt x="930" y="2120"/>
                  </a:lnTo>
                  <a:cubicBezTo>
                    <a:pt x="930" y="2167"/>
                    <a:pt x="970" y="2204"/>
                    <a:pt x="1014" y="2204"/>
                  </a:cubicBezTo>
                  <a:lnTo>
                    <a:pt x="1402" y="2204"/>
                  </a:lnTo>
                  <a:cubicBezTo>
                    <a:pt x="1450" y="2204"/>
                    <a:pt x="1486" y="2164"/>
                    <a:pt x="1486" y="2120"/>
                  </a:cubicBezTo>
                  <a:lnTo>
                    <a:pt x="1486" y="54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9F2DB374-3C99-714F-91A1-D7FEAC736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7363" y="3146425"/>
              <a:ext cx="952500" cy="819150"/>
            </a:xfrm>
            <a:custGeom>
              <a:avLst/>
              <a:gdLst>
                <a:gd name="T0" fmla="*/ 2050 w 2646"/>
                <a:gd name="T1" fmla="*/ 1416 h 2276"/>
                <a:gd name="T2" fmla="*/ 2087 w 2646"/>
                <a:gd name="T3" fmla="*/ 1379 h 2276"/>
                <a:gd name="T4" fmla="*/ 2087 w 2646"/>
                <a:gd name="T5" fmla="*/ 121 h 2276"/>
                <a:gd name="T6" fmla="*/ 2171 w 2646"/>
                <a:gd name="T7" fmla="*/ 37 h 2276"/>
                <a:gd name="T8" fmla="*/ 2561 w 2646"/>
                <a:gd name="T9" fmla="*/ 37 h 2276"/>
                <a:gd name="T10" fmla="*/ 2645 w 2646"/>
                <a:gd name="T11" fmla="*/ 121 h 2276"/>
                <a:gd name="T12" fmla="*/ 2645 w 2646"/>
                <a:gd name="T13" fmla="*/ 1945 h 2276"/>
                <a:gd name="T14" fmla="*/ 2501 w 2646"/>
                <a:gd name="T15" fmla="*/ 2243 h 2276"/>
                <a:gd name="T16" fmla="*/ 2084 w 2646"/>
                <a:gd name="T17" fmla="*/ 2149 h 2276"/>
                <a:gd name="T18" fmla="*/ 689 w 2646"/>
                <a:gd name="T19" fmla="*/ 934 h 2276"/>
                <a:gd name="T20" fmla="*/ 611 w 2646"/>
                <a:gd name="T21" fmla="*/ 863 h 2276"/>
                <a:gd name="T22" fmla="*/ 592 w 2646"/>
                <a:gd name="T23" fmla="*/ 855 h 2276"/>
                <a:gd name="T24" fmla="*/ 561 w 2646"/>
                <a:gd name="T25" fmla="*/ 886 h 2276"/>
                <a:gd name="T26" fmla="*/ 561 w 2646"/>
                <a:gd name="T27" fmla="*/ 2152 h 2276"/>
                <a:gd name="T28" fmla="*/ 477 w 2646"/>
                <a:gd name="T29" fmla="*/ 2236 h 2276"/>
                <a:gd name="T30" fmla="*/ 84 w 2646"/>
                <a:gd name="T31" fmla="*/ 2236 h 2276"/>
                <a:gd name="T32" fmla="*/ 0 w 2646"/>
                <a:gd name="T33" fmla="*/ 2152 h 2276"/>
                <a:gd name="T34" fmla="*/ 0 w 2646"/>
                <a:gd name="T35" fmla="*/ 331 h 2276"/>
                <a:gd name="T36" fmla="*/ 144 w 2646"/>
                <a:gd name="T37" fmla="*/ 32 h 2276"/>
                <a:gd name="T38" fmla="*/ 561 w 2646"/>
                <a:gd name="T39" fmla="*/ 126 h 2276"/>
                <a:gd name="T40" fmla="*/ 1956 w 2646"/>
                <a:gd name="T41" fmla="*/ 1343 h 2276"/>
                <a:gd name="T42" fmla="*/ 2024 w 2646"/>
                <a:gd name="T43" fmla="*/ 1406 h 2276"/>
                <a:gd name="T44" fmla="*/ 2050 w 2646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6" h="2276">
                  <a:moveTo>
                    <a:pt x="2050" y="1416"/>
                  </a:moveTo>
                  <a:cubicBezTo>
                    <a:pt x="2068" y="1416"/>
                    <a:pt x="2087" y="1400"/>
                    <a:pt x="2087" y="1379"/>
                  </a:cubicBezTo>
                  <a:lnTo>
                    <a:pt x="2087" y="121"/>
                  </a:lnTo>
                  <a:cubicBezTo>
                    <a:pt x="2087" y="74"/>
                    <a:pt x="2126" y="37"/>
                    <a:pt x="2171" y="37"/>
                  </a:cubicBezTo>
                  <a:lnTo>
                    <a:pt x="2561" y="37"/>
                  </a:lnTo>
                  <a:cubicBezTo>
                    <a:pt x="2608" y="37"/>
                    <a:pt x="2645" y="76"/>
                    <a:pt x="2645" y="121"/>
                  </a:cubicBezTo>
                  <a:lnTo>
                    <a:pt x="2645" y="1945"/>
                  </a:lnTo>
                  <a:cubicBezTo>
                    <a:pt x="2645" y="2131"/>
                    <a:pt x="2572" y="2212"/>
                    <a:pt x="2501" y="2243"/>
                  </a:cubicBezTo>
                  <a:cubicBezTo>
                    <a:pt x="2430" y="2275"/>
                    <a:pt x="2215" y="2262"/>
                    <a:pt x="2084" y="2149"/>
                  </a:cubicBezTo>
                  <a:cubicBezTo>
                    <a:pt x="1956" y="2036"/>
                    <a:pt x="689" y="934"/>
                    <a:pt x="689" y="934"/>
                  </a:cubicBezTo>
                  <a:cubicBezTo>
                    <a:pt x="689" y="934"/>
                    <a:pt x="616" y="868"/>
                    <a:pt x="611" y="863"/>
                  </a:cubicBezTo>
                  <a:cubicBezTo>
                    <a:pt x="605" y="858"/>
                    <a:pt x="598" y="855"/>
                    <a:pt x="592" y="855"/>
                  </a:cubicBezTo>
                  <a:cubicBezTo>
                    <a:pt x="574" y="855"/>
                    <a:pt x="561" y="868"/>
                    <a:pt x="561" y="886"/>
                  </a:cubicBezTo>
                  <a:lnTo>
                    <a:pt x="561" y="2152"/>
                  </a:lnTo>
                  <a:cubicBezTo>
                    <a:pt x="561" y="2199"/>
                    <a:pt x="522" y="2236"/>
                    <a:pt x="477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92" y="239"/>
                    <a:pt x="1956" y="1343"/>
                    <a:pt x="1956" y="1343"/>
                  </a:cubicBezTo>
                  <a:cubicBezTo>
                    <a:pt x="1956" y="1343"/>
                    <a:pt x="2021" y="1400"/>
                    <a:pt x="2024" y="1406"/>
                  </a:cubicBezTo>
                  <a:cubicBezTo>
                    <a:pt x="2032" y="1411"/>
                    <a:pt x="2040" y="1416"/>
                    <a:pt x="2050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4DA560CA-6A4B-3844-8E0F-E1088EB66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3088" y="3146425"/>
              <a:ext cx="950912" cy="819150"/>
            </a:xfrm>
            <a:custGeom>
              <a:avLst/>
              <a:gdLst>
                <a:gd name="T0" fmla="*/ 2047 w 2643"/>
                <a:gd name="T1" fmla="*/ 1416 h 2276"/>
                <a:gd name="T2" fmla="*/ 2084 w 2643"/>
                <a:gd name="T3" fmla="*/ 1379 h 2276"/>
                <a:gd name="T4" fmla="*/ 2084 w 2643"/>
                <a:gd name="T5" fmla="*/ 121 h 2276"/>
                <a:gd name="T6" fmla="*/ 2168 w 2643"/>
                <a:gd name="T7" fmla="*/ 37 h 2276"/>
                <a:gd name="T8" fmla="*/ 2559 w 2643"/>
                <a:gd name="T9" fmla="*/ 37 h 2276"/>
                <a:gd name="T10" fmla="*/ 2642 w 2643"/>
                <a:gd name="T11" fmla="*/ 121 h 2276"/>
                <a:gd name="T12" fmla="*/ 2642 w 2643"/>
                <a:gd name="T13" fmla="*/ 1945 h 2276"/>
                <a:gd name="T14" fmla="*/ 2498 w 2643"/>
                <a:gd name="T15" fmla="*/ 2243 h 2276"/>
                <a:gd name="T16" fmla="*/ 2081 w 2643"/>
                <a:gd name="T17" fmla="*/ 2149 h 2276"/>
                <a:gd name="T18" fmla="*/ 687 w 2643"/>
                <a:gd name="T19" fmla="*/ 934 h 2276"/>
                <a:gd name="T20" fmla="*/ 608 w 2643"/>
                <a:gd name="T21" fmla="*/ 863 h 2276"/>
                <a:gd name="T22" fmla="*/ 590 w 2643"/>
                <a:gd name="T23" fmla="*/ 855 h 2276"/>
                <a:gd name="T24" fmla="*/ 558 w 2643"/>
                <a:gd name="T25" fmla="*/ 886 h 2276"/>
                <a:gd name="T26" fmla="*/ 558 w 2643"/>
                <a:gd name="T27" fmla="*/ 2152 h 2276"/>
                <a:gd name="T28" fmla="*/ 474 w 2643"/>
                <a:gd name="T29" fmla="*/ 2236 h 2276"/>
                <a:gd name="T30" fmla="*/ 84 w 2643"/>
                <a:gd name="T31" fmla="*/ 2236 h 2276"/>
                <a:gd name="T32" fmla="*/ 0 w 2643"/>
                <a:gd name="T33" fmla="*/ 2152 h 2276"/>
                <a:gd name="T34" fmla="*/ 0 w 2643"/>
                <a:gd name="T35" fmla="*/ 331 h 2276"/>
                <a:gd name="T36" fmla="*/ 144 w 2643"/>
                <a:gd name="T37" fmla="*/ 32 h 2276"/>
                <a:gd name="T38" fmla="*/ 561 w 2643"/>
                <a:gd name="T39" fmla="*/ 126 h 2276"/>
                <a:gd name="T40" fmla="*/ 1956 w 2643"/>
                <a:gd name="T41" fmla="*/ 1343 h 2276"/>
                <a:gd name="T42" fmla="*/ 2021 w 2643"/>
                <a:gd name="T43" fmla="*/ 1406 h 2276"/>
                <a:gd name="T44" fmla="*/ 2047 w 2643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3" h="2276">
                  <a:moveTo>
                    <a:pt x="2047" y="1416"/>
                  </a:moveTo>
                  <a:cubicBezTo>
                    <a:pt x="2068" y="1416"/>
                    <a:pt x="2084" y="1400"/>
                    <a:pt x="2084" y="1379"/>
                  </a:cubicBezTo>
                  <a:lnTo>
                    <a:pt x="2084" y="121"/>
                  </a:lnTo>
                  <a:cubicBezTo>
                    <a:pt x="2084" y="74"/>
                    <a:pt x="2123" y="37"/>
                    <a:pt x="2168" y="37"/>
                  </a:cubicBezTo>
                  <a:lnTo>
                    <a:pt x="2559" y="37"/>
                  </a:lnTo>
                  <a:cubicBezTo>
                    <a:pt x="2606" y="37"/>
                    <a:pt x="2642" y="76"/>
                    <a:pt x="2642" y="121"/>
                  </a:cubicBezTo>
                  <a:lnTo>
                    <a:pt x="2642" y="1945"/>
                  </a:lnTo>
                  <a:cubicBezTo>
                    <a:pt x="2642" y="2131"/>
                    <a:pt x="2569" y="2212"/>
                    <a:pt x="2498" y="2243"/>
                  </a:cubicBezTo>
                  <a:cubicBezTo>
                    <a:pt x="2427" y="2275"/>
                    <a:pt x="2212" y="2262"/>
                    <a:pt x="2081" y="2149"/>
                  </a:cubicBezTo>
                  <a:cubicBezTo>
                    <a:pt x="1953" y="2036"/>
                    <a:pt x="687" y="934"/>
                    <a:pt x="687" y="934"/>
                  </a:cubicBezTo>
                  <a:cubicBezTo>
                    <a:pt x="687" y="934"/>
                    <a:pt x="613" y="868"/>
                    <a:pt x="608" y="863"/>
                  </a:cubicBezTo>
                  <a:cubicBezTo>
                    <a:pt x="603" y="858"/>
                    <a:pt x="595" y="855"/>
                    <a:pt x="590" y="855"/>
                  </a:cubicBezTo>
                  <a:cubicBezTo>
                    <a:pt x="571" y="855"/>
                    <a:pt x="558" y="868"/>
                    <a:pt x="558" y="886"/>
                  </a:cubicBezTo>
                  <a:lnTo>
                    <a:pt x="558" y="2152"/>
                  </a:lnTo>
                  <a:cubicBezTo>
                    <a:pt x="558" y="2199"/>
                    <a:pt x="519" y="2236"/>
                    <a:pt x="474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89" y="239"/>
                    <a:pt x="1956" y="1343"/>
                    <a:pt x="1956" y="1343"/>
                  </a:cubicBezTo>
                  <a:cubicBezTo>
                    <a:pt x="1956" y="1343"/>
                    <a:pt x="2016" y="1400"/>
                    <a:pt x="2021" y="1406"/>
                  </a:cubicBezTo>
                  <a:cubicBezTo>
                    <a:pt x="2029" y="1411"/>
                    <a:pt x="2037" y="1416"/>
                    <a:pt x="2047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C775AE05-31C4-7842-B6A7-FF53DBC04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0 w 560"/>
                <a:gd name="T1" fmla="*/ 84 h 2205"/>
                <a:gd name="T2" fmla="*/ 84 w 560"/>
                <a:gd name="T3" fmla="*/ 0 h 2205"/>
                <a:gd name="T4" fmla="*/ 475 w 560"/>
                <a:gd name="T5" fmla="*/ 0 h 2205"/>
                <a:gd name="T6" fmla="*/ 559 w 560"/>
                <a:gd name="T7" fmla="*/ 84 h 2205"/>
                <a:gd name="T8" fmla="*/ 559 w 560"/>
                <a:gd name="T9" fmla="*/ 2120 h 2205"/>
                <a:gd name="T10" fmla="*/ 475 w 560"/>
                <a:gd name="T11" fmla="*/ 2204 h 2205"/>
                <a:gd name="T12" fmla="*/ 84 w 560"/>
                <a:gd name="T13" fmla="*/ 2204 h 2205"/>
                <a:gd name="T14" fmla="*/ 0 w 560"/>
                <a:gd name="T15" fmla="*/ 2120 h 2205"/>
                <a:gd name="T16" fmla="*/ 0 w 560"/>
                <a:gd name="T17" fmla="*/ 84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0" y="84"/>
                  </a:moveTo>
                  <a:cubicBezTo>
                    <a:pt x="0" y="37"/>
                    <a:pt x="40" y="0"/>
                    <a:pt x="84" y="0"/>
                  </a:cubicBezTo>
                  <a:lnTo>
                    <a:pt x="475" y="0"/>
                  </a:lnTo>
                  <a:cubicBezTo>
                    <a:pt x="522" y="0"/>
                    <a:pt x="559" y="39"/>
                    <a:pt x="559" y="84"/>
                  </a:cubicBezTo>
                  <a:lnTo>
                    <a:pt x="559" y="2120"/>
                  </a:lnTo>
                  <a:cubicBezTo>
                    <a:pt x="559" y="2167"/>
                    <a:pt x="519" y="2204"/>
                    <a:pt x="475" y="2204"/>
                  </a:cubicBezTo>
                  <a:lnTo>
                    <a:pt x="84" y="2204"/>
                  </a:lnTo>
                  <a:cubicBezTo>
                    <a:pt x="37" y="2204"/>
                    <a:pt x="0" y="2164"/>
                    <a:pt x="0" y="2120"/>
                  </a:cubicBezTo>
                  <a:lnTo>
                    <a:pt x="0" y="8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80842B31-E7A5-5A41-A7CB-EEC1A3CC36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438" y="3155950"/>
              <a:ext cx="1196975" cy="798513"/>
            </a:xfrm>
            <a:custGeom>
              <a:avLst/>
              <a:gdLst>
                <a:gd name="T0" fmla="*/ 1931 w 3324"/>
                <a:gd name="T1" fmla="*/ 141 h 2217"/>
                <a:gd name="T2" fmla="*/ 1662 w 3324"/>
                <a:gd name="T3" fmla="*/ 0 h 2217"/>
                <a:gd name="T4" fmla="*/ 1392 w 3324"/>
                <a:gd name="T5" fmla="*/ 141 h 2217"/>
                <a:gd name="T6" fmla="*/ 13 w 3324"/>
                <a:gd name="T7" fmla="*/ 2130 h 2217"/>
                <a:gd name="T8" fmla="*/ 0 w 3324"/>
                <a:gd name="T9" fmla="*/ 2164 h 2217"/>
                <a:gd name="T10" fmla="*/ 53 w 3324"/>
                <a:gd name="T11" fmla="*/ 2216 h 2217"/>
                <a:gd name="T12" fmla="*/ 556 w 3324"/>
                <a:gd name="T13" fmla="*/ 2216 h 2217"/>
                <a:gd name="T14" fmla="*/ 601 w 3324"/>
                <a:gd name="T15" fmla="*/ 2190 h 2217"/>
                <a:gd name="T16" fmla="*/ 957 w 3324"/>
                <a:gd name="T17" fmla="*/ 1675 h 2217"/>
                <a:gd name="T18" fmla="*/ 1004 w 3324"/>
                <a:gd name="T19" fmla="*/ 1646 h 2217"/>
                <a:gd name="T20" fmla="*/ 2319 w 3324"/>
                <a:gd name="T21" fmla="*/ 1646 h 2217"/>
                <a:gd name="T22" fmla="*/ 2366 w 3324"/>
                <a:gd name="T23" fmla="*/ 1675 h 2217"/>
                <a:gd name="T24" fmla="*/ 2723 w 3324"/>
                <a:gd name="T25" fmla="*/ 2190 h 2217"/>
                <a:gd name="T26" fmla="*/ 2768 w 3324"/>
                <a:gd name="T27" fmla="*/ 2216 h 2217"/>
                <a:gd name="T28" fmla="*/ 3271 w 3324"/>
                <a:gd name="T29" fmla="*/ 2216 h 2217"/>
                <a:gd name="T30" fmla="*/ 3323 w 3324"/>
                <a:gd name="T31" fmla="*/ 2164 h 2217"/>
                <a:gd name="T32" fmla="*/ 3310 w 3324"/>
                <a:gd name="T33" fmla="*/ 2130 h 2217"/>
                <a:gd name="T34" fmla="*/ 1931 w 3324"/>
                <a:gd name="T35" fmla="*/ 141 h 2217"/>
                <a:gd name="T36" fmla="*/ 1377 w 3324"/>
                <a:gd name="T37" fmla="*/ 1153 h 2217"/>
                <a:gd name="T38" fmla="*/ 1345 w 3324"/>
                <a:gd name="T39" fmla="*/ 1122 h 2217"/>
                <a:gd name="T40" fmla="*/ 1353 w 3324"/>
                <a:gd name="T41" fmla="*/ 1101 h 2217"/>
                <a:gd name="T42" fmla="*/ 1633 w 3324"/>
                <a:gd name="T43" fmla="*/ 697 h 2217"/>
                <a:gd name="T44" fmla="*/ 1639 w 3324"/>
                <a:gd name="T45" fmla="*/ 692 h 2217"/>
                <a:gd name="T46" fmla="*/ 1644 w 3324"/>
                <a:gd name="T47" fmla="*/ 686 h 2217"/>
                <a:gd name="T48" fmla="*/ 1657 w 3324"/>
                <a:gd name="T49" fmla="*/ 684 h 2217"/>
                <a:gd name="T50" fmla="*/ 1660 w 3324"/>
                <a:gd name="T51" fmla="*/ 684 h 2217"/>
                <a:gd name="T52" fmla="*/ 1662 w 3324"/>
                <a:gd name="T53" fmla="*/ 684 h 2217"/>
                <a:gd name="T54" fmla="*/ 1675 w 3324"/>
                <a:gd name="T55" fmla="*/ 686 h 2217"/>
                <a:gd name="T56" fmla="*/ 1681 w 3324"/>
                <a:gd name="T57" fmla="*/ 692 h 2217"/>
                <a:gd name="T58" fmla="*/ 1686 w 3324"/>
                <a:gd name="T59" fmla="*/ 697 h 2217"/>
                <a:gd name="T60" fmla="*/ 1965 w 3324"/>
                <a:gd name="T61" fmla="*/ 1101 h 2217"/>
                <a:gd name="T62" fmla="*/ 1973 w 3324"/>
                <a:gd name="T63" fmla="*/ 1122 h 2217"/>
                <a:gd name="T64" fmla="*/ 1944 w 3324"/>
                <a:gd name="T65" fmla="*/ 1153 h 2217"/>
                <a:gd name="T66" fmla="*/ 1377 w 3324"/>
                <a:gd name="T67" fmla="*/ 1153 h 2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24" h="2217">
                  <a:moveTo>
                    <a:pt x="1931" y="141"/>
                  </a:moveTo>
                  <a:cubicBezTo>
                    <a:pt x="1871" y="55"/>
                    <a:pt x="1774" y="0"/>
                    <a:pt x="1662" y="0"/>
                  </a:cubicBezTo>
                  <a:cubicBezTo>
                    <a:pt x="1549" y="0"/>
                    <a:pt x="1450" y="57"/>
                    <a:pt x="1392" y="141"/>
                  </a:cubicBezTo>
                  <a:lnTo>
                    <a:pt x="13" y="2130"/>
                  </a:lnTo>
                  <a:cubicBezTo>
                    <a:pt x="5" y="2138"/>
                    <a:pt x="0" y="2151"/>
                    <a:pt x="0" y="2164"/>
                  </a:cubicBezTo>
                  <a:cubicBezTo>
                    <a:pt x="0" y="2193"/>
                    <a:pt x="24" y="2216"/>
                    <a:pt x="53" y="2216"/>
                  </a:cubicBezTo>
                  <a:lnTo>
                    <a:pt x="556" y="2216"/>
                  </a:lnTo>
                  <a:cubicBezTo>
                    <a:pt x="574" y="2216"/>
                    <a:pt x="593" y="2206"/>
                    <a:pt x="601" y="2190"/>
                  </a:cubicBezTo>
                  <a:lnTo>
                    <a:pt x="957" y="1675"/>
                  </a:lnTo>
                  <a:cubicBezTo>
                    <a:pt x="965" y="1656"/>
                    <a:pt x="983" y="1646"/>
                    <a:pt x="1004" y="1646"/>
                  </a:cubicBezTo>
                  <a:lnTo>
                    <a:pt x="2319" y="1646"/>
                  </a:lnTo>
                  <a:cubicBezTo>
                    <a:pt x="2340" y="1646"/>
                    <a:pt x="2359" y="1659"/>
                    <a:pt x="2366" y="1675"/>
                  </a:cubicBezTo>
                  <a:lnTo>
                    <a:pt x="2723" y="2190"/>
                  </a:lnTo>
                  <a:cubicBezTo>
                    <a:pt x="2731" y="2206"/>
                    <a:pt x="2749" y="2216"/>
                    <a:pt x="2768" y="2216"/>
                  </a:cubicBezTo>
                  <a:lnTo>
                    <a:pt x="3271" y="2216"/>
                  </a:lnTo>
                  <a:cubicBezTo>
                    <a:pt x="3300" y="2216"/>
                    <a:pt x="3323" y="2193"/>
                    <a:pt x="3323" y="2164"/>
                  </a:cubicBezTo>
                  <a:cubicBezTo>
                    <a:pt x="3321" y="2151"/>
                    <a:pt x="3315" y="2138"/>
                    <a:pt x="3310" y="2130"/>
                  </a:cubicBezTo>
                  <a:lnTo>
                    <a:pt x="1931" y="141"/>
                  </a:lnTo>
                  <a:close/>
                  <a:moveTo>
                    <a:pt x="1377" y="1153"/>
                  </a:moveTo>
                  <a:cubicBezTo>
                    <a:pt x="1358" y="1153"/>
                    <a:pt x="1345" y="1140"/>
                    <a:pt x="1345" y="1122"/>
                  </a:cubicBezTo>
                  <a:cubicBezTo>
                    <a:pt x="1345" y="1114"/>
                    <a:pt x="1348" y="1106"/>
                    <a:pt x="1353" y="1101"/>
                  </a:cubicBezTo>
                  <a:lnTo>
                    <a:pt x="1633" y="697"/>
                  </a:lnTo>
                  <a:lnTo>
                    <a:pt x="1639" y="692"/>
                  </a:lnTo>
                  <a:lnTo>
                    <a:pt x="1644" y="686"/>
                  </a:lnTo>
                  <a:cubicBezTo>
                    <a:pt x="1647" y="684"/>
                    <a:pt x="1652" y="684"/>
                    <a:pt x="1657" y="684"/>
                  </a:cubicBezTo>
                  <a:lnTo>
                    <a:pt x="1660" y="684"/>
                  </a:lnTo>
                  <a:lnTo>
                    <a:pt x="1662" y="684"/>
                  </a:lnTo>
                  <a:cubicBezTo>
                    <a:pt x="1668" y="684"/>
                    <a:pt x="1670" y="684"/>
                    <a:pt x="1675" y="686"/>
                  </a:cubicBezTo>
                  <a:cubicBezTo>
                    <a:pt x="1678" y="686"/>
                    <a:pt x="1678" y="689"/>
                    <a:pt x="1681" y="692"/>
                  </a:cubicBezTo>
                  <a:cubicBezTo>
                    <a:pt x="1683" y="694"/>
                    <a:pt x="1686" y="694"/>
                    <a:pt x="1686" y="697"/>
                  </a:cubicBezTo>
                  <a:lnTo>
                    <a:pt x="1965" y="1101"/>
                  </a:lnTo>
                  <a:cubicBezTo>
                    <a:pt x="1971" y="1106"/>
                    <a:pt x="1973" y="1114"/>
                    <a:pt x="1973" y="1122"/>
                  </a:cubicBezTo>
                  <a:cubicBezTo>
                    <a:pt x="1976" y="1140"/>
                    <a:pt x="1963" y="1153"/>
                    <a:pt x="1944" y="1153"/>
                  </a:cubicBezTo>
                  <a:lnTo>
                    <a:pt x="1377" y="115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231922"/>
            <a:ext cx="9144000" cy="692497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61337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urpleOrange_Title slide">
    <p:bg>
      <p:bgPr>
        <a:gradFill>
          <a:gsLst>
            <a:gs pos="50000">
              <a:srgbClr val="AC6766"/>
            </a:gs>
            <a:gs pos="0">
              <a:schemeClr val="accent6"/>
            </a:gs>
            <a:gs pos="100000">
              <a:schemeClr val="accent4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082752"/>
            <a:ext cx="9144000" cy="1384995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of 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6159483"/>
            <a:ext cx="9144000" cy="221599"/>
          </a:xfrm>
        </p:spPr>
        <p:txBody>
          <a:bodyPr>
            <a:spAutoFit/>
          </a:bodyPr>
          <a:lstStyle>
            <a:lvl1pPr marL="0" indent="0" algn="ctr">
              <a:buNone/>
              <a:defRPr sz="1200" cap="all" spc="300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Date | Confidential</a:t>
            </a:r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35" name="TextBox 34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36" name="TextBox 35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37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83502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urpleOrange_Thank you slide">
    <p:bg>
      <p:bgPr>
        <a:gradFill>
          <a:gsLst>
            <a:gs pos="0">
              <a:schemeClr val="accent3"/>
            </a:gs>
            <a:gs pos="50000">
              <a:srgbClr val="C34C58"/>
            </a:gs>
            <a:gs pos="100000">
              <a:schemeClr val="accent4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1BCDF122-8555-7B41-A3D0-67E29D37E09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877052" y="476918"/>
            <a:ext cx="8437896" cy="5904164"/>
            <a:chOff x="6935788" y="3157538"/>
            <a:chExt cx="1136650" cy="795337"/>
          </a:xfrm>
          <a:solidFill>
            <a:schemeClr val="bg1">
              <a:alpha val="10000"/>
            </a:schemeClr>
          </a:solidFill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09EEB6E-588D-BD40-A284-E8AFF9CE9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BA86735-9237-0E41-B5CB-EF3CE8794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48DA2662-5E1D-D946-B31C-0BAC13D86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1392844-4C1B-794E-BDC5-91FBFB7ED4A7}"/>
              </a:ext>
            </a:extLst>
          </p:cNvPr>
          <p:cNvGrpSpPr/>
          <p:nvPr userDrawn="1"/>
        </p:nvGrpSpPr>
        <p:grpSpPr>
          <a:xfrm>
            <a:off x="4821936" y="2467320"/>
            <a:ext cx="2548128" cy="315914"/>
            <a:chOff x="1757363" y="3146425"/>
            <a:chExt cx="6607175" cy="819150"/>
          </a:xfrm>
          <a:solidFill>
            <a:schemeClr val="bg1"/>
          </a:solidFill>
        </p:grpSpPr>
        <p:sp>
          <p:nvSpPr>
            <p:cNvPr id="39" name="Freeform 1">
              <a:extLst>
                <a:ext uri="{FF2B5EF4-FFF2-40B4-BE49-F238E27FC236}">
                  <a16:creationId xmlns:a16="http://schemas.microsoft.com/office/drawing/2014/main" id="{CF62CECC-1B2E-0747-B8A8-572DD95A50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50 w 560"/>
                <a:gd name="T1" fmla="*/ 0 h 2205"/>
                <a:gd name="T2" fmla="*/ 0 w 560"/>
                <a:gd name="T3" fmla="*/ 50 h 2205"/>
                <a:gd name="T4" fmla="*/ 0 w 560"/>
                <a:gd name="T5" fmla="*/ 2154 h 2205"/>
                <a:gd name="T6" fmla="*/ 50 w 560"/>
                <a:gd name="T7" fmla="*/ 2204 h 2205"/>
                <a:gd name="T8" fmla="*/ 509 w 560"/>
                <a:gd name="T9" fmla="*/ 2204 h 2205"/>
                <a:gd name="T10" fmla="*/ 559 w 560"/>
                <a:gd name="T11" fmla="*/ 2154 h 2205"/>
                <a:gd name="T12" fmla="*/ 559 w 560"/>
                <a:gd name="T13" fmla="*/ 50 h 2205"/>
                <a:gd name="T14" fmla="*/ 509 w 560"/>
                <a:gd name="T15" fmla="*/ 0 h 2205"/>
                <a:gd name="T16" fmla="*/ 50 w 560"/>
                <a:gd name="T17" fmla="*/ 0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50" y="0"/>
                  </a:moveTo>
                  <a:cubicBezTo>
                    <a:pt x="21" y="0"/>
                    <a:pt x="0" y="24"/>
                    <a:pt x="0" y="50"/>
                  </a:cubicBezTo>
                  <a:lnTo>
                    <a:pt x="0" y="2154"/>
                  </a:lnTo>
                  <a:cubicBezTo>
                    <a:pt x="0" y="2183"/>
                    <a:pt x="24" y="2204"/>
                    <a:pt x="50" y="2204"/>
                  </a:cubicBezTo>
                  <a:lnTo>
                    <a:pt x="509" y="2204"/>
                  </a:lnTo>
                  <a:cubicBezTo>
                    <a:pt x="538" y="2204"/>
                    <a:pt x="559" y="2180"/>
                    <a:pt x="559" y="2154"/>
                  </a:cubicBezTo>
                  <a:lnTo>
                    <a:pt x="559" y="50"/>
                  </a:lnTo>
                  <a:cubicBezTo>
                    <a:pt x="559" y="21"/>
                    <a:pt x="535" y="0"/>
                    <a:pt x="509" y="0"/>
                  </a:cubicBezTo>
                  <a:lnTo>
                    <a:pt x="5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">
              <a:extLst>
                <a:ext uri="{FF2B5EF4-FFF2-40B4-BE49-F238E27FC236}">
                  <a16:creationId xmlns:a16="http://schemas.microsoft.com/office/drawing/2014/main" id="{19F24F82-469C-C145-92D5-EA1F2591D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7363" y="3824288"/>
              <a:ext cx="106362" cy="130175"/>
            </a:xfrm>
            <a:custGeom>
              <a:avLst/>
              <a:gdLst>
                <a:gd name="T0" fmla="*/ 115 w 297"/>
                <a:gd name="T1" fmla="*/ 57 h 360"/>
                <a:gd name="T2" fmla="*/ 28 w 297"/>
                <a:gd name="T3" fmla="*/ 57 h 360"/>
                <a:gd name="T4" fmla="*/ 0 w 297"/>
                <a:gd name="T5" fmla="*/ 28 h 360"/>
                <a:gd name="T6" fmla="*/ 28 w 297"/>
                <a:gd name="T7" fmla="*/ 0 h 360"/>
                <a:gd name="T8" fmla="*/ 267 w 297"/>
                <a:gd name="T9" fmla="*/ 0 h 360"/>
                <a:gd name="T10" fmla="*/ 296 w 297"/>
                <a:gd name="T11" fmla="*/ 28 h 360"/>
                <a:gd name="T12" fmla="*/ 267 w 297"/>
                <a:gd name="T13" fmla="*/ 57 h 360"/>
                <a:gd name="T14" fmla="*/ 181 w 297"/>
                <a:gd name="T15" fmla="*/ 57 h 360"/>
                <a:gd name="T16" fmla="*/ 181 w 297"/>
                <a:gd name="T17" fmla="*/ 327 h 360"/>
                <a:gd name="T18" fmla="*/ 149 w 297"/>
                <a:gd name="T19" fmla="*/ 359 h 360"/>
                <a:gd name="T20" fmla="*/ 118 w 297"/>
                <a:gd name="T21" fmla="*/ 327 h 360"/>
                <a:gd name="T22" fmla="*/ 118 w 297"/>
                <a:gd name="T23" fmla="*/ 57 h 360"/>
                <a:gd name="T24" fmla="*/ 115 w 297"/>
                <a:gd name="T25" fmla="*/ 5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7" h="360">
                  <a:moveTo>
                    <a:pt x="115" y="57"/>
                  </a:moveTo>
                  <a:lnTo>
                    <a:pt x="28" y="57"/>
                  </a:lnTo>
                  <a:cubicBezTo>
                    <a:pt x="13" y="57"/>
                    <a:pt x="0" y="44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lnTo>
                    <a:pt x="267" y="0"/>
                  </a:lnTo>
                  <a:cubicBezTo>
                    <a:pt x="283" y="0"/>
                    <a:pt x="296" y="13"/>
                    <a:pt x="296" y="28"/>
                  </a:cubicBezTo>
                  <a:cubicBezTo>
                    <a:pt x="296" y="44"/>
                    <a:pt x="283" y="57"/>
                    <a:pt x="267" y="57"/>
                  </a:cubicBezTo>
                  <a:lnTo>
                    <a:pt x="181" y="57"/>
                  </a:lnTo>
                  <a:lnTo>
                    <a:pt x="181" y="327"/>
                  </a:lnTo>
                  <a:cubicBezTo>
                    <a:pt x="181" y="346"/>
                    <a:pt x="167" y="359"/>
                    <a:pt x="149" y="359"/>
                  </a:cubicBezTo>
                  <a:cubicBezTo>
                    <a:pt x="131" y="359"/>
                    <a:pt x="118" y="346"/>
                    <a:pt x="118" y="327"/>
                  </a:cubicBezTo>
                  <a:lnTo>
                    <a:pt x="118" y="57"/>
                  </a:lnTo>
                  <a:lnTo>
                    <a:pt x="115" y="5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3">
              <a:extLst>
                <a:ext uri="{FF2B5EF4-FFF2-40B4-BE49-F238E27FC236}">
                  <a16:creationId xmlns:a16="http://schemas.microsoft.com/office/drawing/2014/main" id="{7C3CDDBB-A1B5-9141-9F65-E0AB127833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50" y="3822700"/>
              <a:ext cx="128588" cy="130175"/>
            </a:xfrm>
            <a:custGeom>
              <a:avLst/>
              <a:gdLst>
                <a:gd name="T0" fmla="*/ 0 w 355"/>
                <a:gd name="T1" fmla="*/ 31 h 363"/>
                <a:gd name="T2" fmla="*/ 31 w 355"/>
                <a:gd name="T3" fmla="*/ 0 h 363"/>
                <a:gd name="T4" fmla="*/ 39 w 355"/>
                <a:gd name="T5" fmla="*/ 0 h 363"/>
                <a:gd name="T6" fmla="*/ 68 w 355"/>
                <a:gd name="T7" fmla="*/ 16 h 363"/>
                <a:gd name="T8" fmla="*/ 175 w 355"/>
                <a:gd name="T9" fmla="*/ 186 h 363"/>
                <a:gd name="T10" fmla="*/ 286 w 355"/>
                <a:gd name="T11" fmla="*/ 16 h 363"/>
                <a:gd name="T12" fmla="*/ 314 w 355"/>
                <a:gd name="T13" fmla="*/ 0 h 363"/>
                <a:gd name="T14" fmla="*/ 322 w 355"/>
                <a:gd name="T15" fmla="*/ 0 h 363"/>
                <a:gd name="T16" fmla="*/ 354 w 355"/>
                <a:gd name="T17" fmla="*/ 31 h 363"/>
                <a:gd name="T18" fmla="*/ 354 w 355"/>
                <a:gd name="T19" fmla="*/ 330 h 363"/>
                <a:gd name="T20" fmla="*/ 322 w 355"/>
                <a:gd name="T21" fmla="*/ 362 h 363"/>
                <a:gd name="T22" fmla="*/ 291 w 355"/>
                <a:gd name="T23" fmla="*/ 330 h 363"/>
                <a:gd name="T24" fmla="*/ 291 w 355"/>
                <a:gd name="T25" fmla="*/ 115 h 363"/>
                <a:gd name="T26" fmla="*/ 204 w 355"/>
                <a:gd name="T27" fmla="*/ 246 h 363"/>
                <a:gd name="T28" fmla="*/ 178 w 355"/>
                <a:gd name="T29" fmla="*/ 262 h 363"/>
                <a:gd name="T30" fmla="*/ 152 w 355"/>
                <a:gd name="T31" fmla="*/ 246 h 363"/>
                <a:gd name="T32" fmla="*/ 65 w 355"/>
                <a:gd name="T33" fmla="*/ 115 h 363"/>
                <a:gd name="T34" fmla="*/ 65 w 355"/>
                <a:gd name="T35" fmla="*/ 330 h 363"/>
                <a:gd name="T36" fmla="*/ 34 w 355"/>
                <a:gd name="T37" fmla="*/ 362 h 363"/>
                <a:gd name="T38" fmla="*/ 2 w 355"/>
                <a:gd name="T39" fmla="*/ 330 h 363"/>
                <a:gd name="T40" fmla="*/ 2 w 355"/>
                <a:gd name="T41" fmla="*/ 31 h 363"/>
                <a:gd name="T42" fmla="*/ 0 w 355"/>
                <a:gd name="T43" fmla="*/ 3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5" h="363">
                  <a:moveTo>
                    <a:pt x="0" y="31"/>
                  </a:moveTo>
                  <a:cubicBezTo>
                    <a:pt x="0" y="13"/>
                    <a:pt x="13" y="0"/>
                    <a:pt x="31" y="0"/>
                  </a:cubicBezTo>
                  <a:lnTo>
                    <a:pt x="39" y="0"/>
                  </a:lnTo>
                  <a:cubicBezTo>
                    <a:pt x="52" y="0"/>
                    <a:pt x="63" y="8"/>
                    <a:pt x="68" y="16"/>
                  </a:cubicBezTo>
                  <a:lnTo>
                    <a:pt x="175" y="186"/>
                  </a:lnTo>
                  <a:lnTo>
                    <a:pt x="286" y="16"/>
                  </a:lnTo>
                  <a:cubicBezTo>
                    <a:pt x="293" y="5"/>
                    <a:pt x="301" y="0"/>
                    <a:pt x="314" y="0"/>
                  </a:cubicBezTo>
                  <a:lnTo>
                    <a:pt x="322" y="0"/>
                  </a:lnTo>
                  <a:cubicBezTo>
                    <a:pt x="341" y="0"/>
                    <a:pt x="354" y="13"/>
                    <a:pt x="354" y="31"/>
                  </a:cubicBezTo>
                  <a:lnTo>
                    <a:pt x="354" y="330"/>
                  </a:lnTo>
                  <a:cubicBezTo>
                    <a:pt x="354" y="349"/>
                    <a:pt x="341" y="362"/>
                    <a:pt x="322" y="362"/>
                  </a:cubicBezTo>
                  <a:cubicBezTo>
                    <a:pt x="307" y="362"/>
                    <a:pt x="291" y="349"/>
                    <a:pt x="291" y="330"/>
                  </a:cubicBezTo>
                  <a:lnTo>
                    <a:pt x="291" y="115"/>
                  </a:lnTo>
                  <a:lnTo>
                    <a:pt x="204" y="246"/>
                  </a:lnTo>
                  <a:cubicBezTo>
                    <a:pt x="196" y="257"/>
                    <a:pt x="189" y="262"/>
                    <a:pt x="178" y="262"/>
                  </a:cubicBezTo>
                  <a:cubicBezTo>
                    <a:pt x="168" y="262"/>
                    <a:pt x="160" y="257"/>
                    <a:pt x="152" y="246"/>
                  </a:cubicBezTo>
                  <a:lnTo>
                    <a:pt x="65" y="115"/>
                  </a:lnTo>
                  <a:lnTo>
                    <a:pt x="65" y="330"/>
                  </a:lnTo>
                  <a:cubicBezTo>
                    <a:pt x="65" y="349"/>
                    <a:pt x="52" y="362"/>
                    <a:pt x="34" y="362"/>
                  </a:cubicBezTo>
                  <a:cubicBezTo>
                    <a:pt x="16" y="362"/>
                    <a:pt x="2" y="349"/>
                    <a:pt x="2" y="330"/>
                  </a:cubicBezTo>
                  <a:lnTo>
                    <a:pt x="2" y="31"/>
                  </a:lnTo>
                  <a:lnTo>
                    <a:pt x="0" y="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">
              <a:extLst>
                <a:ext uri="{FF2B5EF4-FFF2-40B4-BE49-F238E27FC236}">
                  <a16:creationId xmlns:a16="http://schemas.microsoft.com/office/drawing/2014/main" id="{50DCBBD5-9DCD-4A4E-AAA9-C4D6EA407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4950" y="3159125"/>
              <a:ext cx="949325" cy="795338"/>
            </a:xfrm>
            <a:custGeom>
              <a:avLst/>
              <a:gdLst>
                <a:gd name="T0" fmla="*/ 2163 w 2638"/>
                <a:gd name="T1" fmla="*/ 0 h 2210"/>
                <a:gd name="T2" fmla="*/ 2079 w 2638"/>
                <a:gd name="T3" fmla="*/ 84 h 2210"/>
                <a:gd name="T4" fmla="*/ 2079 w 2638"/>
                <a:gd name="T5" fmla="*/ 1515 h 2210"/>
                <a:gd name="T6" fmla="*/ 1610 w 2638"/>
                <a:gd name="T7" fmla="*/ 1715 h 2210"/>
                <a:gd name="T8" fmla="*/ 1319 w 2638"/>
                <a:gd name="T9" fmla="*/ 1715 h 2210"/>
                <a:gd name="T10" fmla="*/ 1028 w 2638"/>
                <a:gd name="T11" fmla="*/ 1715 h 2210"/>
                <a:gd name="T12" fmla="*/ 558 w 2638"/>
                <a:gd name="T13" fmla="*/ 1515 h 2210"/>
                <a:gd name="T14" fmla="*/ 558 w 2638"/>
                <a:gd name="T15" fmla="*/ 84 h 2210"/>
                <a:gd name="T16" fmla="*/ 474 w 2638"/>
                <a:gd name="T17" fmla="*/ 0 h 2210"/>
                <a:gd name="T18" fmla="*/ 84 w 2638"/>
                <a:gd name="T19" fmla="*/ 0 h 2210"/>
                <a:gd name="T20" fmla="*/ 0 w 2638"/>
                <a:gd name="T21" fmla="*/ 84 h 2210"/>
                <a:gd name="T22" fmla="*/ 0 w 2638"/>
                <a:gd name="T23" fmla="*/ 1547 h 2210"/>
                <a:gd name="T24" fmla="*/ 320 w 2638"/>
                <a:gd name="T25" fmla="*/ 2083 h 2210"/>
                <a:gd name="T26" fmla="*/ 1161 w 2638"/>
                <a:gd name="T27" fmla="*/ 2204 h 2210"/>
                <a:gd name="T28" fmla="*/ 1319 w 2638"/>
                <a:gd name="T29" fmla="*/ 2204 h 2210"/>
                <a:gd name="T30" fmla="*/ 1476 w 2638"/>
                <a:gd name="T31" fmla="*/ 2204 h 2210"/>
                <a:gd name="T32" fmla="*/ 2317 w 2638"/>
                <a:gd name="T33" fmla="*/ 2083 h 2210"/>
                <a:gd name="T34" fmla="*/ 2637 w 2638"/>
                <a:gd name="T35" fmla="*/ 1547 h 2210"/>
                <a:gd name="T36" fmla="*/ 2637 w 2638"/>
                <a:gd name="T37" fmla="*/ 84 h 2210"/>
                <a:gd name="T38" fmla="*/ 2553 w 2638"/>
                <a:gd name="T39" fmla="*/ 0 h 2210"/>
                <a:gd name="T40" fmla="*/ 2163 w 2638"/>
                <a:gd name="T41" fmla="*/ 0 h 2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38" h="2210">
                  <a:moveTo>
                    <a:pt x="2163" y="0"/>
                  </a:moveTo>
                  <a:cubicBezTo>
                    <a:pt x="2116" y="0"/>
                    <a:pt x="2079" y="39"/>
                    <a:pt x="2079" y="84"/>
                  </a:cubicBezTo>
                  <a:lnTo>
                    <a:pt x="2079" y="1515"/>
                  </a:lnTo>
                  <a:cubicBezTo>
                    <a:pt x="2079" y="1667"/>
                    <a:pt x="1869" y="1715"/>
                    <a:pt x="1610" y="1715"/>
                  </a:cubicBezTo>
                  <a:lnTo>
                    <a:pt x="1319" y="1715"/>
                  </a:lnTo>
                  <a:lnTo>
                    <a:pt x="1028" y="1715"/>
                  </a:lnTo>
                  <a:cubicBezTo>
                    <a:pt x="768" y="1715"/>
                    <a:pt x="558" y="1667"/>
                    <a:pt x="558" y="1515"/>
                  </a:cubicBezTo>
                  <a:lnTo>
                    <a:pt x="558" y="84"/>
                  </a:lnTo>
                  <a:cubicBezTo>
                    <a:pt x="558" y="37"/>
                    <a:pt x="519" y="0"/>
                    <a:pt x="474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1547"/>
                  </a:lnTo>
                  <a:cubicBezTo>
                    <a:pt x="0" y="1797"/>
                    <a:pt x="110" y="1957"/>
                    <a:pt x="320" y="2083"/>
                  </a:cubicBezTo>
                  <a:cubicBezTo>
                    <a:pt x="530" y="2209"/>
                    <a:pt x="1017" y="2204"/>
                    <a:pt x="1161" y="2204"/>
                  </a:cubicBezTo>
                  <a:lnTo>
                    <a:pt x="1319" y="2204"/>
                  </a:lnTo>
                  <a:lnTo>
                    <a:pt x="1476" y="2204"/>
                  </a:lnTo>
                  <a:cubicBezTo>
                    <a:pt x="1620" y="2204"/>
                    <a:pt x="2107" y="2209"/>
                    <a:pt x="2317" y="2083"/>
                  </a:cubicBezTo>
                  <a:cubicBezTo>
                    <a:pt x="2526" y="1957"/>
                    <a:pt x="2637" y="1797"/>
                    <a:pt x="2637" y="1547"/>
                  </a:cubicBezTo>
                  <a:lnTo>
                    <a:pt x="2637" y="84"/>
                  </a:lnTo>
                  <a:cubicBezTo>
                    <a:pt x="2637" y="37"/>
                    <a:pt x="2601" y="0"/>
                    <a:pt x="2553" y="0"/>
                  </a:cubicBezTo>
                  <a:lnTo>
                    <a:pt x="2163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43A68453-55AD-B34D-97D6-126AAF111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D0DC3D4F-65D0-C249-AB0B-8E8489D186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600DDECF-BF8D-E946-B902-2C4FF3F2D0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DDD14FDE-81AC-5644-8559-68EEB8A20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363" y="3159125"/>
              <a:ext cx="869950" cy="793750"/>
            </a:xfrm>
            <a:custGeom>
              <a:avLst/>
              <a:gdLst>
                <a:gd name="T0" fmla="*/ 1486 w 2418"/>
                <a:gd name="T1" fmla="*/ 543 h 2205"/>
                <a:gd name="T2" fmla="*/ 1539 w 2418"/>
                <a:gd name="T3" fmla="*/ 490 h 2205"/>
                <a:gd name="T4" fmla="*/ 2333 w 2418"/>
                <a:gd name="T5" fmla="*/ 490 h 2205"/>
                <a:gd name="T6" fmla="*/ 2417 w 2418"/>
                <a:gd name="T7" fmla="*/ 406 h 2205"/>
                <a:gd name="T8" fmla="*/ 2417 w 2418"/>
                <a:gd name="T9" fmla="*/ 84 h 2205"/>
                <a:gd name="T10" fmla="*/ 2333 w 2418"/>
                <a:gd name="T11" fmla="*/ 0 h 2205"/>
                <a:gd name="T12" fmla="*/ 84 w 2418"/>
                <a:gd name="T13" fmla="*/ 0 h 2205"/>
                <a:gd name="T14" fmla="*/ 0 w 2418"/>
                <a:gd name="T15" fmla="*/ 84 h 2205"/>
                <a:gd name="T16" fmla="*/ 0 w 2418"/>
                <a:gd name="T17" fmla="*/ 406 h 2205"/>
                <a:gd name="T18" fmla="*/ 84 w 2418"/>
                <a:gd name="T19" fmla="*/ 490 h 2205"/>
                <a:gd name="T20" fmla="*/ 878 w 2418"/>
                <a:gd name="T21" fmla="*/ 490 h 2205"/>
                <a:gd name="T22" fmla="*/ 930 w 2418"/>
                <a:gd name="T23" fmla="*/ 543 h 2205"/>
                <a:gd name="T24" fmla="*/ 930 w 2418"/>
                <a:gd name="T25" fmla="*/ 2120 h 2205"/>
                <a:gd name="T26" fmla="*/ 1014 w 2418"/>
                <a:gd name="T27" fmla="*/ 2204 h 2205"/>
                <a:gd name="T28" fmla="*/ 1402 w 2418"/>
                <a:gd name="T29" fmla="*/ 2204 h 2205"/>
                <a:gd name="T30" fmla="*/ 1486 w 2418"/>
                <a:gd name="T31" fmla="*/ 2120 h 2205"/>
                <a:gd name="T32" fmla="*/ 1486 w 2418"/>
                <a:gd name="T33" fmla="*/ 543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18" h="2205">
                  <a:moveTo>
                    <a:pt x="1486" y="543"/>
                  </a:moveTo>
                  <a:cubicBezTo>
                    <a:pt x="1486" y="514"/>
                    <a:pt x="1510" y="490"/>
                    <a:pt x="1539" y="490"/>
                  </a:cubicBezTo>
                  <a:lnTo>
                    <a:pt x="2333" y="490"/>
                  </a:lnTo>
                  <a:cubicBezTo>
                    <a:pt x="2380" y="490"/>
                    <a:pt x="2417" y="451"/>
                    <a:pt x="2417" y="406"/>
                  </a:cubicBezTo>
                  <a:lnTo>
                    <a:pt x="2417" y="84"/>
                  </a:lnTo>
                  <a:cubicBezTo>
                    <a:pt x="2417" y="37"/>
                    <a:pt x="2378" y="0"/>
                    <a:pt x="2333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406"/>
                  </a:lnTo>
                  <a:cubicBezTo>
                    <a:pt x="0" y="454"/>
                    <a:pt x="39" y="490"/>
                    <a:pt x="84" y="490"/>
                  </a:cubicBezTo>
                  <a:lnTo>
                    <a:pt x="878" y="490"/>
                  </a:lnTo>
                  <a:cubicBezTo>
                    <a:pt x="907" y="490"/>
                    <a:pt x="930" y="514"/>
                    <a:pt x="930" y="543"/>
                  </a:cubicBezTo>
                  <a:lnTo>
                    <a:pt x="930" y="2120"/>
                  </a:lnTo>
                  <a:cubicBezTo>
                    <a:pt x="930" y="2167"/>
                    <a:pt x="970" y="2204"/>
                    <a:pt x="1014" y="2204"/>
                  </a:cubicBezTo>
                  <a:lnTo>
                    <a:pt x="1402" y="2204"/>
                  </a:lnTo>
                  <a:cubicBezTo>
                    <a:pt x="1450" y="2204"/>
                    <a:pt x="1486" y="2164"/>
                    <a:pt x="1486" y="2120"/>
                  </a:cubicBezTo>
                  <a:lnTo>
                    <a:pt x="1486" y="54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9F2DB374-3C99-714F-91A1-D7FEAC736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7363" y="3146425"/>
              <a:ext cx="952500" cy="819150"/>
            </a:xfrm>
            <a:custGeom>
              <a:avLst/>
              <a:gdLst>
                <a:gd name="T0" fmla="*/ 2050 w 2646"/>
                <a:gd name="T1" fmla="*/ 1416 h 2276"/>
                <a:gd name="T2" fmla="*/ 2087 w 2646"/>
                <a:gd name="T3" fmla="*/ 1379 h 2276"/>
                <a:gd name="T4" fmla="*/ 2087 w 2646"/>
                <a:gd name="T5" fmla="*/ 121 h 2276"/>
                <a:gd name="T6" fmla="*/ 2171 w 2646"/>
                <a:gd name="T7" fmla="*/ 37 h 2276"/>
                <a:gd name="T8" fmla="*/ 2561 w 2646"/>
                <a:gd name="T9" fmla="*/ 37 h 2276"/>
                <a:gd name="T10" fmla="*/ 2645 w 2646"/>
                <a:gd name="T11" fmla="*/ 121 h 2276"/>
                <a:gd name="T12" fmla="*/ 2645 w 2646"/>
                <a:gd name="T13" fmla="*/ 1945 h 2276"/>
                <a:gd name="T14" fmla="*/ 2501 w 2646"/>
                <a:gd name="T15" fmla="*/ 2243 h 2276"/>
                <a:gd name="T16" fmla="*/ 2084 w 2646"/>
                <a:gd name="T17" fmla="*/ 2149 h 2276"/>
                <a:gd name="T18" fmla="*/ 689 w 2646"/>
                <a:gd name="T19" fmla="*/ 934 h 2276"/>
                <a:gd name="T20" fmla="*/ 611 w 2646"/>
                <a:gd name="T21" fmla="*/ 863 h 2276"/>
                <a:gd name="T22" fmla="*/ 592 w 2646"/>
                <a:gd name="T23" fmla="*/ 855 h 2276"/>
                <a:gd name="T24" fmla="*/ 561 w 2646"/>
                <a:gd name="T25" fmla="*/ 886 h 2276"/>
                <a:gd name="T26" fmla="*/ 561 w 2646"/>
                <a:gd name="T27" fmla="*/ 2152 h 2276"/>
                <a:gd name="T28" fmla="*/ 477 w 2646"/>
                <a:gd name="T29" fmla="*/ 2236 h 2276"/>
                <a:gd name="T30" fmla="*/ 84 w 2646"/>
                <a:gd name="T31" fmla="*/ 2236 h 2276"/>
                <a:gd name="T32" fmla="*/ 0 w 2646"/>
                <a:gd name="T33" fmla="*/ 2152 h 2276"/>
                <a:gd name="T34" fmla="*/ 0 w 2646"/>
                <a:gd name="T35" fmla="*/ 331 h 2276"/>
                <a:gd name="T36" fmla="*/ 144 w 2646"/>
                <a:gd name="T37" fmla="*/ 32 h 2276"/>
                <a:gd name="T38" fmla="*/ 561 w 2646"/>
                <a:gd name="T39" fmla="*/ 126 h 2276"/>
                <a:gd name="T40" fmla="*/ 1956 w 2646"/>
                <a:gd name="T41" fmla="*/ 1343 h 2276"/>
                <a:gd name="T42" fmla="*/ 2024 w 2646"/>
                <a:gd name="T43" fmla="*/ 1406 h 2276"/>
                <a:gd name="T44" fmla="*/ 2050 w 2646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6" h="2276">
                  <a:moveTo>
                    <a:pt x="2050" y="1416"/>
                  </a:moveTo>
                  <a:cubicBezTo>
                    <a:pt x="2068" y="1416"/>
                    <a:pt x="2087" y="1400"/>
                    <a:pt x="2087" y="1379"/>
                  </a:cubicBezTo>
                  <a:lnTo>
                    <a:pt x="2087" y="121"/>
                  </a:lnTo>
                  <a:cubicBezTo>
                    <a:pt x="2087" y="74"/>
                    <a:pt x="2126" y="37"/>
                    <a:pt x="2171" y="37"/>
                  </a:cubicBezTo>
                  <a:lnTo>
                    <a:pt x="2561" y="37"/>
                  </a:lnTo>
                  <a:cubicBezTo>
                    <a:pt x="2608" y="37"/>
                    <a:pt x="2645" y="76"/>
                    <a:pt x="2645" y="121"/>
                  </a:cubicBezTo>
                  <a:lnTo>
                    <a:pt x="2645" y="1945"/>
                  </a:lnTo>
                  <a:cubicBezTo>
                    <a:pt x="2645" y="2131"/>
                    <a:pt x="2572" y="2212"/>
                    <a:pt x="2501" y="2243"/>
                  </a:cubicBezTo>
                  <a:cubicBezTo>
                    <a:pt x="2430" y="2275"/>
                    <a:pt x="2215" y="2262"/>
                    <a:pt x="2084" y="2149"/>
                  </a:cubicBezTo>
                  <a:cubicBezTo>
                    <a:pt x="1956" y="2036"/>
                    <a:pt x="689" y="934"/>
                    <a:pt x="689" y="934"/>
                  </a:cubicBezTo>
                  <a:cubicBezTo>
                    <a:pt x="689" y="934"/>
                    <a:pt x="616" y="868"/>
                    <a:pt x="611" y="863"/>
                  </a:cubicBezTo>
                  <a:cubicBezTo>
                    <a:pt x="605" y="858"/>
                    <a:pt x="598" y="855"/>
                    <a:pt x="592" y="855"/>
                  </a:cubicBezTo>
                  <a:cubicBezTo>
                    <a:pt x="574" y="855"/>
                    <a:pt x="561" y="868"/>
                    <a:pt x="561" y="886"/>
                  </a:cubicBezTo>
                  <a:lnTo>
                    <a:pt x="561" y="2152"/>
                  </a:lnTo>
                  <a:cubicBezTo>
                    <a:pt x="561" y="2199"/>
                    <a:pt x="522" y="2236"/>
                    <a:pt x="477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92" y="239"/>
                    <a:pt x="1956" y="1343"/>
                    <a:pt x="1956" y="1343"/>
                  </a:cubicBezTo>
                  <a:cubicBezTo>
                    <a:pt x="1956" y="1343"/>
                    <a:pt x="2021" y="1400"/>
                    <a:pt x="2024" y="1406"/>
                  </a:cubicBezTo>
                  <a:cubicBezTo>
                    <a:pt x="2032" y="1411"/>
                    <a:pt x="2040" y="1416"/>
                    <a:pt x="2050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4DA560CA-6A4B-3844-8E0F-E1088EB66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3088" y="3146425"/>
              <a:ext cx="950912" cy="819150"/>
            </a:xfrm>
            <a:custGeom>
              <a:avLst/>
              <a:gdLst>
                <a:gd name="T0" fmla="*/ 2047 w 2643"/>
                <a:gd name="T1" fmla="*/ 1416 h 2276"/>
                <a:gd name="T2" fmla="*/ 2084 w 2643"/>
                <a:gd name="T3" fmla="*/ 1379 h 2276"/>
                <a:gd name="T4" fmla="*/ 2084 w 2643"/>
                <a:gd name="T5" fmla="*/ 121 h 2276"/>
                <a:gd name="T6" fmla="*/ 2168 w 2643"/>
                <a:gd name="T7" fmla="*/ 37 h 2276"/>
                <a:gd name="T8" fmla="*/ 2559 w 2643"/>
                <a:gd name="T9" fmla="*/ 37 h 2276"/>
                <a:gd name="T10" fmla="*/ 2642 w 2643"/>
                <a:gd name="T11" fmla="*/ 121 h 2276"/>
                <a:gd name="T12" fmla="*/ 2642 w 2643"/>
                <a:gd name="T13" fmla="*/ 1945 h 2276"/>
                <a:gd name="T14" fmla="*/ 2498 w 2643"/>
                <a:gd name="T15" fmla="*/ 2243 h 2276"/>
                <a:gd name="T16" fmla="*/ 2081 w 2643"/>
                <a:gd name="T17" fmla="*/ 2149 h 2276"/>
                <a:gd name="T18" fmla="*/ 687 w 2643"/>
                <a:gd name="T19" fmla="*/ 934 h 2276"/>
                <a:gd name="T20" fmla="*/ 608 w 2643"/>
                <a:gd name="T21" fmla="*/ 863 h 2276"/>
                <a:gd name="T22" fmla="*/ 590 w 2643"/>
                <a:gd name="T23" fmla="*/ 855 h 2276"/>
                <a:gd name="T24" fmla="*/ 558 w 2643"/>
                <a:gd name="T25" fmla="*/ 886 h 2276"/>
                <a:gd name="T26" fmla="*/ 558 w 2643"/>
                <a:gd name="T27" fmla="*/ 2152 h 2276"/>
                <a:gd name="T28" fmla="*/ 474 w 2643"/>
                <a:gd name="T29" fmla="*/ 2236 h 2276"/>
                <a:gd name="T30" fmla="*/ 84 w 2643"/>
                <a:gd name="T31" fmla="*/ 2236 h 2276"/>
                <a:gd name="T32" fmla="*/ 0 w 2643"/>
                <a:gd name="T33" fmla="*/ 2152 h 2276"/>
                <a:gd name="T34" fmla="*/ 0 w 2643"/>
                <a:gd name="T35" fmla="*/ 331 h 2276"/>
                <a:gd name="T36" fmla="*/ 144 w 2643"/>
                <a:gd name="T37" fmla="*/ 32 h 2276"/>
                <a:gd name="T38" fmla="*/ 561 w 2643"/>
                <a:gd name="T39" fmla="*/ 126 h 2276"/>
                <a:gd name="T40" fmla="*/ 1956 w 2643"/>
                <a:gd name="T41" fmla="*/ 1343 h 2276"/>
                <a:gd name="T42" fmla="*/ 2021 w 2643"/>
                <a:gd name="T43" fmla="*/ 1406 h 2276"/>
                <a:gd name="T44" fmla="*/ 2047 w 2643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3" h="2276">
                  <a:moveTo>
                    <a:pt x="2047" y="1416"/>
                  </a:moveTo>
                  <a:cubicBezTo>
                    <a:pt x="2068" y="1416"/>
                    <a:pt x="2084" y="1400"/>
                    <a:pt x="2084" y="1379"/>
                  </a:cubicBezTo>
                  <a:lnTo>
                    <a:pt x="2084" y="121"/>
                  </a:lnTo>
                  <a:cubicBezTo>
                    <a:pt x="2084" y="74"/>
                    <a:pt x="2123" y="37"/>
                    <a:pt x="2168" y="37"/>
                  </a:cubicBezTo>
                  <a:lnTo>
                    <a:pt x="2559" y="37"/>
                  </a:lnTo>
                  <a:cubicBezTo>
                    <a:pt x="2606" y="37"/>
                    <a:pt x="2642" y="76"/>
                    <a:pt x="2642" y="121"/>
                  </a:cubicBezTo>
                  <a:lnTo>
                    <a:pt x="2642" y="1945"/>
                  </a:lnTo>
                  <a:cubicBezTo>
                    <a:pt x="2642" y="2131"/>
                    <a:pt x="2569" y="2212"/>
                    <a:pt x="2498" y="2243"/>
                  </a:cubicBezTo>
                  <a:cubicBezTo>
                    <a:pt x="2427" y="2275"/>
                    <a:pt x="2212" y="2262"/>
                    <a:pt x="2081" y="2149"/>
                  </a:cubicBezTo>
                  <a:cubicBezTo>
                    <a:pt x="1953" y="2036"/>
                    <a:pt x="687" y="934"/>
                    <a:pt x="687" y="934"/>
                  </a:cubicBezTo>
                  <a:cubicBezTo>
                    <a:pt x="687" y="934"/>
                    <a:pt x="613" y="868"/>
                    <a:pt x="608" y="863"/>
                  </a:cubicBezTo>
                  <a:cubicBezTo>
                    <a:pt x="603" y="858"/>
                    <a:pt x="595" y="855"/>
                    <a:pt x="590" y="855"/>
                  </a:cubicBezTo>
                  <a:cubicBezTo>
                    <a:pt x="571" y="855"/>
                    <a:pt x="558" y="868"/>
                    <a:pt x="558" y="886"/>
                  </a:cubicBezTo>
                  <a:lnTo>
                    <a:pt x="558" y="2152"/>
                  </a:lnTo>
                  <a:cubicBezTo>
                    <a:pt x="558" y="2199"/>
                    <a:pt x="519" y="2236"/>
                    <a:pt x="474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89" y="239"/>
                    <a:pt x="1956" y="1343"/>
                    <a:pt x="1956" y="1343"/>
                  </a:cubicBezTo>
                  <a:cubicBezTo>
                    <a:pt x="1956" y="1343"/>
                    <a:pt x="2016" y="1400"/>
                    <a:pt x="2021" y="1406"/>
                  </a:cubicBezTo>
                  <a:cubicBezTo>
                    <a:pt x="2029" y="1411"/>
                    <a:pt x="2037" y="1416"/>
                    <a:pt x="2047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C775AE05-31C4-7842-B6A7-FF53DBC04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0 w 560"/>
                <a:gd name="T1" fmla="*/ 84 h 2205"/>
                <a:gd name="T2" fmla="*/ 84 w 560"/>
                <a:gd name="T3" fmla="*/ 0 h 2205"/>
                <a:gd name="T4" fmla="*/ 475 w 560"/>
                <a:gd name="T5" fmla="*/ 0 h 2205"/>
                <a:gd name="T6" fmla="*/ 559 w 560"/>
                <a:gd name="T7" fmla="*/ 84 h 2205"/>
                <a:gd name="T8" fmla="*/ 559 w 560"/>
                <a:gd name="T9" fmla="*/ 2120 h 2205"/>
                <a:gd name="T10" fmla="*/ 475 w 560"/>
                <a:gd name="T11" fmla="*/ 2204 h 2205"/>
                <a:gd name="T12" fmla="*/ 84 w 560"/>
                <a:gd name="T13" fmla="*/ 2204 h 2205"/>
                <a:gd name="T14" fmla="*/ 0 w 560"/>
                <a:gd name="T15" fmla="*/ 2120 h 2205"/>
                <a:gd name="T16" fmla="*/ 0 w 560"/>
                <a:gd name="T17" fmla="*/ 84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0" y="84"/>
                  </a:moveTo>
                  <a:cubicBezTo>
                    <a:pt x="0" y="37"/>
                    <a:pt x="40" y="0"/>
                    <a:pt x="84" y="0"/>
                  </a:cubicBezTo>
                  <a:lnTo>
                    <a:pt x="475" y="0"/>
                  </a:lnTo>
                  <a:cubicBezTo>
                    <a:pt x="522" y="0"/>
                    <a:pt x="559" y="39"/>
                    <a:pt x="559" y="84"/>
                  </a:cubicBezTo>
                  <a:lnTo>
                    <a:pt x="559" y="2120"/>
                  </a:lnTo>
                  <a:cubicBezTo>
                    <a:pt x="559" y="2167"/>
                    <a:pt x="519" y="2204"/>
                    <a:pt x="475" y="2204"/>
                  </a:cubicBezTo>
                  <a:lnTo>
                    <a:pt x="84" y="2204"/>
                  </a:lnTo>
                  <a:cubicBezTo>
                    <a:pt x="37" y="2204"/>
                    <a:pt x="0" y="2164"/>
                    <a:pt x="0" y="2120"/>
                  </a:cubicBezTo>
                  <a:lnTo>
                    <a:pt x="0" y="8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80842B31-E7A5-5A41-A7CB-EEC1A3CC36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438" y="3155950"/>
              <a:ext cx="1196975" cy="798513"/>
            </a:xfrm>
            <a:custGeom>
              <a:avLst/>
              <a:gdLst>
                <a:gd name="T0" fmla="*/ 1931 w 3324"/>
                <a:gd name="T1" fmla="*/ 141 h 2217"/>
                <a:gd name="T2" fmla="*/ 1662 w 3324"/>
                <a:gd name="T3" fmla="*/ 0 h 2217"/>
                <a:gd name="T4" fmla="*/ 1392 w 3324"/>
                <a:gd name="T5" fmla="*/ 141 h 2217"/>
                <a:gd name="T6" fmla="*/ 13 w 3324"/>
                <a:gd name="T7" fmla="*/ 2130 h 2217"/>
                <a:gd name="T8" fmla="*/ 0 w 3324"/>
                <a:gd name="T9" fmla="*/ 2164 h 2217"/>
                <a:gd name="T10" fmla="*/ 53 w 3324"/>
                <a:gd name="T11" fmla="*/ 2216 h 2217"/>
                <a:gd name="T12" fmla="*/ 556 w 3324"/>
                <a:gd name="T13" fmla="*/ 2216 h 2217"/>
                <a:gd name="T14" fmla="*/ 601 w 3324"/>
                <a:gd name="T15" fmla="*/ 2190 h 2217"/>
                <a:gd name="T16" fmla="*/ 957 w 3324"/>
                <a:gd name="T17" fmla="*/ 1675 h 2217"/>
                <a:gd name="T18" fmla="*/ 1004 w 3324"/>
                <a:gd name="T19" fmla="*/ 1646 h 2217"/>
                <a:gd name="T20" fmla="*/ 2319 w 3324"/>
                <a:gd name="T21" fmla="*/ 1646 h 2217"/>
                <a:gd name="T22" fmla="*/ 2366 w 3324"/>
                <a:gd name="T23" fmla="*/ 1675 h 2217"/>
                <a:gd name="T24" fmla="*/ 2723 w 3324"/>
                <a:gd name="T25" fmla="*/ 2190 h 2217"/>
                <a:gd name="T26" fmla="*/ 2768 w 3324"/>
                <a:gd name="T27" fmla="*/ 2216 h 2217"/>
                <a:gd name="T28" fmla="*/ 3271 w 3324"/>
                <a:gd name="T29" fmla="*/ 2216 h 2217"/>
                <a:gd name="T30" fmla="*/ 3323 w 3324"/>
                <a:gd name="T31" fmla="*/ 2164 h 2217"/>
                <a:gd name="T32" fmla="*/ 3310 w 3324"/>
                <a:gd name="T33" fmla="*/ 2130 h 2217"/>
                <a:gd name="T34" fmla="*/ 1931 w 3324"/>
                <a:gd name="T35" fmla="*/ 141 h 2217"/>
                <a:gd name="T36" fmla="*/ 1377 w 3324"/>
                <a:gd name="T37" fmla="*/ 1153 h 2217"/>
                <a:gd name="T38" fmla="*/ 1345 w 3324"/>
                <a:gd name="T39" fmla="*/ 1122 h 2217"/>
                <a:gd name="T40" fmla="*/ 1353 w 3324"/>
                <a:gd name="T41" fmla="*/ 1101 h 2217"/>
                <a:gd name="T42" fmla="*/ 1633 w 3324"/>
                <a:gd name="T43" fmla="*/ 697 h 2217"/>
                <a:gd name="T44" fmla="*/ 1639 w 3324"/>
                <a:gd name="T45" fmla="*/ 692 h 2217"/>
                <a:gd name="T46" fmla="*/ 1644 w 3324"/>
                <a:gd name="T47" fmla="*/ 686 h 2217"/>
                <a:gd name="T48" fmla="*/ 1657 w 3324"/>
                <a:gd name="T49" fmla="*/ 684 h 2217"/>
                <a:gd name="T50" fmla="*/ 1660 w 3324"/>
                <a:gd name="T51" fmla="*/ 684 h 2217"/>
                <a:gd name="T52" fmla="*/ 1662 w 3324"/>
                <a:gd name="T53" fmla="*/ 684 h 2217"/>
                <a:gd name="T54" fmla="*/ 1675 w 3324"/>
                <a:gd name="T55" fmla="*/ 686 h 2217"/>
                <a:gd name="T56" fmla="*/ 1681 w 3324"/>
                <a:gd name="T57" fmla="*/ 692 h 2217"/>
                <a:gd name="T58" fmla="*/ 1686 w 3324"/>
                <a:gd name="T59" fmla="*/ 697 h 2217"/>
                <a:gd name="T60" fmla="*/ 1965 w 3324"/>
                <a:gd name="T61" fmla="*/ 1101 h 2217"/>
                <a:gd name="T62" fmla="*/ 1973 w 3324"/>
                <a:gd name="T63" fmla="*/ 1122 h 2217"/>
                <a:gd name="T64" fmla="*/ 1944 w 3324"/>
                <a:gd name="T65" fmla="*/ 1153 h 2217"/>
                <a:gd name="T66" fmla="*/ 1377 w 3324"/>
                <a:gd name="T67" fmla="*/ 1153 h 2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24" h="2217">
                  <a:moveTo>
                    <a:pt x="1931" y="141"/>
                  </a:moveTo>
                  <a:cubicBezTo>
                    <a:pt x="1871" y="55"/>
                    <a:pt x="1774" y="0"/>
                    <a:pt x="1662" y="0"/>
                  </a:cubicBezTo>
                  <a:cubicBezTo>
                    <a:pt x="1549" y="0"/>
                    <a:pt x="1450" y="57"/>
                    <a:pt x="1392" y="141"/>
                  </a:cubicBezTo>
                  <a:lnTo>
                    <a:pt x="13" y="2130"/>
                  </a:lnTo>
                  <a:cubicBezTo>
                    <a:pt x="5" y="2138"/>
                    <a:pt x="0" y="2151"/>
                    <a:pt x="0" y="2164"/>
                  </a:cubicBezTo>
                  <a:cubicBezTo>
                    <a:pt x="0" y="2193"/>
                    <a:pt x="24" y="2216"/>
                    <a:pt x="53" y="2216"/>
                  </a:cubicBezTo>
                  <a:lnTo>
                    <a:pt x="556" y="2216"/>
                  </a:lnTo>
                  <a:cubicBezTo>
                    <a:pt x="574" y="2216"/>
                    <a:pt x="593" y="2206"/>
                    <a:pt x="601" y="2190"/>
                  </a:cubicBezTo>
                  <a:lnTo>
                    <a:pt x="957" y="1675"/>
                  </a:lnTo>
                  <a:cubicBezTo>
                    <a:pt x="965" y="1656"/>
                    <a:pt x="983" y="1646"/>
                    <a:pt x="1004" y="1646"/>
                  </a:cubicBezTo>
                  <a:lnTo>
                    <a:pt x="2319" y="1646"/>
                  </a:lnTo>
                  <a:cubicBezTo>
                    <a:pt x="2340" y="1646"/>
                    <a:pt x="2359" y="1659"/>
                    <a:pt x="2366" y="1675"/>
                  </a:cubicBezTo>
                  <a:lnTo>
                    <a:pt x="2723" y="2190"/>
                  </a:lnTo>
                  <a:cubicBezTo>
                    <a:pt x="2731" y="2206"/>
                    <a:pt x="2749" y="2216"/>
                    <a:pt x="2768" y="2216"/>
                  </a:cubicBezTo>
                  <a:lnTo>
                    <a:pt x="3271" y="2216"/>
                  </a:lnTo>
                  <a:cubicBezTo>
                    <a:pt x="3300" y="2216"/>
                    <a:pt x="3323" y="2193"/>
                    <a:pt x="3323" y="2164"/>
                  </a:cubicBezTo>
                  <a:cubicBezTo>
                    <a:pt x="3321" y="2151"/>
                    <a:pt x="3315" y="2138"/>
                    <a:pt x="3310" y="2130"/>
                  </a:cubicBezTo>
                  <a:lnTo>
                    <a:pt x="1931" y="141"/>
                  </a:lnTo>
                  <a:close/>
                  <a:moveTo>
                    <a:pt x="1377" y="1153"/>
                  </a:moveTo>
                  <a:cubicBezTo>
                    <a:pt x="1358" y="1153"/>
                    <a:pt x="1345" y="1140"/>
                    <a:pt x="1345" y="1122"/>
                  </a:cubicBezTo>
                  <a:cubicBezTo>
                    <a:pt x="1345" y="1114"/>
                    <a:pt x="1348" y="1106"/>
                    <a:pt x="1353" y="1101"/>
                  </a:cubicBezTo>
                  <a:lnTo>
                    <a:pt x="1633" y="697"/>
                  </a:lnTo>
                  <a:lnTo>
                    <a:pt x="1639" y="692"/>
                  </a:lnTo>
                  <a:lnTo>
                    <a:pt x="1644" y="686"/>
                  </a:lnTo>
                  <a:cubicBezTo>
                    <a:pt x="1647" y="684"/>
                    <a:pt x="1652" y="684"/>
                    <a:pt x="1657" y="684"/>
                  </a:cubicBezTo>
                  <a:lnTo>
                    <a:pt x="1660" y="684"/>
                  </a:lnTo>
                  <a:lnTo>
                    <a:pt x="1662" y="684"/>
                  </a:lnTo>
                  <a:cubicBezTo>
                    <a:pt x="1668" y="684"/>
                    <a:pt x="1670" y="684"/>
                    <a:pt x="1675" y="686"/>
                  </a:cubicBezTo>
                  <a:cubicBezTo>
                    <a:pt x="1678" y="686"/>
                    <a:pt x="1678" y="689"/>
                    <a:pt x="1681" y="692"/>
                  </a:cubicBezTo>
                  <a:cubicBezTo>
                    <a:pt x="1683" y="694"/>
                    <a:pt x="1686" y="694"/>
                    <a:pt x="1686" y="697"/>
                  </a:cubicBezTo>
                  <a:lnTo>
                    <a:pt x="1965" y="1101"/>
                  </a:lnTo>
                  <a:cubicBezTo>
                    <a:pt x="1971" y="1106"/>
                    <a:pt x="1973" y="1114"/>
                    <a:pt x="1973" y="1122"/>
                  </a:cubicBezTo>
                  <a:cubicBezTo>
                    <a:pt x="1976" y="1140"/>
                    <a:pt x="1963" y="1153"/>
                    <a:pt x="1944" y="1153"/>
                  </a:cubicBezTo>
                  <a:lnTo>
                    <a:pt x="1377" y="115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231922"/>
            <a:ext cx="9144000" cy="692497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10887626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Purple_Thank you slide">
    <p:bg>
      <p:bgPr>
        <a:gradFill>
          <a:gsLst>
            <a:gs pos="0">
              <a:schemeClr val="accent1"/>
            </a:gs>
            <a:gs pos="50000">
              <a:srgbClr val="4B3B99"/>
            </a:gs>
            <a:gs pos="100000">
              <a:schemeClr val="accent3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1BCDF122-8555-7B41-A3D0-67E29D37E09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877052" y="476918"/>
            <a:ext cx="8437896" cy="5904164"/>
            <a:chOff x="6935788" y="3157538"/>
            <a:chExt cx="1136650" cy="795337"/>
          </a:xfrm>
          <a:solidFill>
            <a:schemeClr val="bg1">
              <a:alpha val="10000"/>
            </a:schemeClr>
          </a:solidFill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09EEB6E-588D-BD40-A284-E8AFF9CE9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BA86735-9237-0E41-B5CB-EF3CE8794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48DA2662-5E1D-D946-B31C-0BAC13D86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1392844-4C1B-794E-BDC5-91FBFB7ED4A7}"/>
              </a:ext>
            </a:extLst>
          </p:cNvPr>
          <p:cNvGrpSpPr/>
          <p:nvPr userDrawn="1"/>
        </p:nvGrpSpPr>
        <p:grpSpPr>
          <a:xfrm>
            <a:off x="4821936" y="2467320"/>
            <a:ext cx="2548128" cy="315914"/>
            <a:chOff x="1757363" y="3146425"/>
            <a:chExt cx="6607175" cy="819150"/>
          </a:xfrm>
          <a:solidFill>
            <a:schemeClr val="bg1"/>
          </a:solidFill>
        </p:grpSpPr>
        <p:sp>
          <p:nvSpPr>
            <p:cNvPr id="39" name="Freeform 1">
              <a:extLst>
                <a:ext uri="{FF2B5EF4-FFF2-40B4-BE49-F238E27FC236}">
                  <a16:creationId xmlns:a16="http://schemas.microsoft.com/office/drawing/2014/main" id="{CF62CECC-1B2E-0747-B8A8-572DD95A50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50 w 560"/>
                <a:gd name="T1" fmla="*/ 0 h 2205"/>
                <a:gd name="T2" fmla="*/ 0 w 560"/>
                <a:gd name="T3" fmla="*/ 50 h 2205"/>
                <a:gd name="T4" fmla="*/ 0 w 560"/>
                <a:gd name="T5" fmla="*/ 2154 h 2205"/>
                <a:gd name="T6" fmla="*/ 50 w 560"/>
                <a:gd name="T7" fmla="*/ 2204 h 2205"/>
                <a:gd name="T8" fmla="*/ 509 w 560"/>
                <a:gd name="T9" fmla="*/ 2204 h 2205"/>
                <a:gd name="T10" fmla="*/ 559 w 560"/>
                <a:gd name="T11" fmla="*/ 2154 h 2205"/>
                <a:gd name="T12" fmla="*/ 559 w 560"/>
                <a:gd name="T13" fmla="*/ 50 h 2205"/>
                <a:gd name="T14" fmla="*/ 509 w 560"/>
                <a:gd name="T15" fmla="*/ 0 h 2205"/>
                <a:gd name="T16" fmla="*/ 50 w 560"/>
                <a:gd name="T17" fmla="*/ 0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50" y="0"/>
                  </a:moveTo>
                  <a:cubicBezTo>
                    <a:pt x="21" y="0"/>
                    <a:pt x="0" y="24"/>
                    <a:pt x="0" y="50"/>
                  </a:cubicBezTo>
                  <a:lnTo>
                    <a:pt x="0" y="2154"/>
                  </a:lnTo>
                  <a:cubicBezTo>
                    <a:pt x="0" y="2183"/>
                    <a:pt x="24" y="2204"/>
                    <a:pt x="50" y="2204"/>
                  </a:cubicBezTo>
                  <a:lnTo>
                    <a:pt x="509" y="2204"/>
                  </a:lnTo>
                  <a:cubicBezTo>
                    <a:pt x="538" y="2204"/>
                    <a:pt x="559" y="2180"/>
                    <a:pt x="559" y="2154"/>
                  </a:cubicBezTo>
                  <a:lnTo>
                    <a:pt x="559" y="50"/>
                  </a:lnTo>
                  <a:cubicBezTo>
                    <a:pt x="559" y="21"/>
                    <a:pt x="535" y="0"/>
                    <a:pt x="509" y="0"/>
                  </a:cubicBezTo>
                  <a:lnTo>
                    <a:pt x="5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">
              <a:extLst>
                <a:ext uri="{FF2B5EF4-FFF2-40B4-BE49-F238E27FC236}">
                  <a16:creationId xmlns:a16="http://schemas.microsoft.com/office/drawing/2014/main" id="{19F24F82-469C-C145-92D5-EA1F2591D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7363" y="3824288"/>
              <a:ext cx="106362" cy="130175"/>
            </a:xfrm>
            <a:custGeom>
              <a:avLst/>
              <a:gdLst>
                <a:gd name="T0" fmla="*/ 115 w 297"/>
                <a:gd name="T1" fmla="*/ 57 h 360"/>
                <a:gd name="T2" fmla="*/ 28 w 297"/>
                <a:gd name="T3" fmla="*/ 57 h 360"/>
                <a:gd name="T4" fmla="*/ 0 w 297"/>
                <a:gd name="T5" fmla="*/ 28 h 360"/>
                <a:gd name="T6" fmla="*/ 28 w 297"/>
                <a:gd name="T7" fmla="*/ 0 h 360"/>
                <a:gd name="T8" fmla="*/ 267 w 297"/>
                <a:gd name="T9" fmla="*/ 0 h 360"/>
                <a:gd name="T10" fmla="*/ 296 w 297"/>
                <a:gd name="T11" fmla="*/ 28 h 360"/>
                <a:gd name="T12" fmla="*/ 267 w 297"/>
                <a:gd name="T13" fmla="*/ 57 h 360"/>
                <a:gd name="T14" fmla="*/ 181 w 297"/>
                <a:gd name="T15" fmla="*/ 57 h 360"/>
                <a:gd name="T16" fmla="*/ 181 w 297"/>
                <a:gd name="T17" fmla="*/ 327 h 360"/>
                <a:gd name="T18" fmla="*/ 149 w 297"/>
                <a:gd name="T19" fmla="*/ 359 h 360"/>
                <a:gd name="T20" fmla="*/ 118 w 297"/>
                <a:gd name="T21" fmla="*/ 327 h 360"/>
                <a:gd name="T22" fmla="*/ 118 w 297"/>
                <a:gd name="T23" fmla="*/ 57 h 360"/>
                <a:gd name="T24" fmla="*/ 115 w 297"/>
                <a:gd name="T25" fmla="*/ 5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7" h="360">
                  <a:moveTo>
                    <a:pt x="115" y="57"/>
                  </a:moveTo>
                  <a:lnTo>
                    <a:pt x="28" y="57"/>
                  </a:lnTo>
                  <a:cubicBezTo>
                    <a:pt x="13" y="57"/>
                    <a:pt x="0" y="44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lnTo>
                    <a:pt x="267" y="0"/>
                  </a:lnTo>
                  <a:cubicBezTo>
                    <a:pt x="283" y="0"/>
                    <a:pt x="296" y="13"/>
                    <a:pt x="296" y="28"/>
                  </a:cubicBezTo>
                  <a:cubicBezTo>
                    <a:pt x="296" y="44"/>
                    <a:pt x="283" y="57"/>
                    <a:pt x="267" y="57"/>
                  </a:cubicBezTo>
                  <a:lnTo>
                    <a:pt x="181" y="57"/>
                  </a:lnTo>
                  <a:lnTo>
                    <a:pt x="181" y="327"/>
                  </a:lnTo>
                  <a:cubicBezTo>
                    <a:pt x="181" y="346"/>
                    <a:pt x="167" y="359"/>
                    <a:pt x="149" y="359"/>
                  </a:cubicBezTo>
                  <a:cubicBezTo>
                    <a:pt x="131" y="359"/>
                    <a:pt x="118" y="346"/>
                    <a:pt x="118" y="327"/>
                  </a:cubicBezTo>
                  <a:lnTo>
                    <a:pt x="118" y="57"/>
                  </a:lnTo>
                  <a:lnTo>
                    <a:pt x="115" y="5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3">
              <a:extLst>
                <a:ext uri="{FF2B5EF4-FFF2-40B4-BE49-F238E27FC236}">
                  <a16:creationId xmlns:a16="http://schemas.microsoft.com/office/drawing/2014/main" id="{7C3CDDBB-A1B5-9141-9F65-E0AB127833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50" y="3822700"/>
              <a:ext cx="128588" cy="130175"/>
            </a:xfrm>
            <a:custGeom>
              <a:avLst/>
              <a:gdLst>
                <a:gd name="T0" fmla="*/ 0 w 355"/>
                <a:gd name="T1" fmla="*/ 31 h 363"/>
                <a:gd name="T2" fmla="*/ 31 w 355"/>
                <a:gd name="T3" fmla="*/ 0 h 363"/>
                <a:gd name="T4" fmla="*/ 39 w 355"/>
                <a:gd name="T5" fmla="*/ 0 h 363"/>
                <a:gd name="T6" fmla="*/ 68 w 355"/>
                <a:gd name="T7" fmla="*/ 16 h 363"/>
                <a:gd name="T8" fmla="*/ 175 w 355"/>
                <a:gd name="T9" fmla="*/ 186 h 363"/>
                <a:gd name="T10" fmla="*/ 286 w 355"/>
                <a:gd name="T11" fmla="*/ 16 h 363"/>
                <a:gd name="T12" fmla="*/ 314 w 355"/>
                <a:gd name="T13" fmla="*/ 0 h 363"/>
                <a:gd name="T14" fmla="*/ 322 w 355"/>
                <a:gd name="T15" fmla="*/ 0 h 363"/>
                <a:gd name="T16" fmla="*/ 354 w 355"/>
                <a:gd name="T17" fmla="*/ 31 h 363"/>
                <a:gd name="T18" fmla="*/ 354 w 355"/>
                <a:gd name="T19" fmla="*/ 330 h 363"/>
                <a:gd name="T20" fmla="*/ 322 w 355"/>
                <a:gd name="T21" fmla="*/ 362 h 363"/>
                <a:gd name="T22" fmla="*/ 291 w 355"/>
                <a:gd name="T23" fmla="*/ 330 h 363"/>
                <a:gd name="T24" fmla="*/ 291 w 355"/>
                <a:gd name="T25" fmla="*/ 115 h 363"/>
                <a:gd name="T26" fmla="*/ 204 w 355"/>
                <a:gd name="T27" fmla="*/ 246 h 363"/>
                <a:gd name="T28" fmla="*/ 178 w 355"/>
                <a:gd name="T29" fmla="*/ 262 h 363"/>
                <a:gd name="T30" fmla="*/ 152 w 355"/>
                <a:gd name="T31" fmla="*/ 246 h 363"/>
                <a:gd name="T32" fmla="*/ 65 w 355"/>
                <a:gd name="T33" fmla="*/ 115 h 363"/>
                <a:gd name="T34" fmla="*/ 65 w 355"/>
                <a:gd name="T35" fmla="*/ 330 h 363"/>
                <a:gd name="T36" fmla="*/ 34 w 355"/>
                <a:gd name="T37" fmla="*/ 362 h 363"/>
                <a:gd name="T38" fmla="*/ 2 w 355"/>
                <a:gd name="T39" fmla="*/ 330 h 363"/>
                <a:gd name="T40" fmla="*/ 2 w 355"/>
                <a:gd name="T41" fmla="*/ 31 h 363"/>
                <a:gd name="T42" fmla="*/ 0 w 355"/>
                <a:gd name="T43" fmla="*/ 3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5" h="363">
                  <a:moveTo>
                    <a:pt x="0" y="31"/>
                  </a:moveTo>
                  <a:cubicBezTo>
                    <a:pt x="0" y="13"/>
                    <a:pt x="13" y="0"/>
                    <a:pt x="31" y="0"/>
                  </a:cubicBezTo>
                  <a:lnTo>
                    <a:pt x="39" y="0"/>
                  </a:lnTo>
                  <a:cubicBezTo>
                    <a:pt x="52" y="0"/>
                    <a:pt x="63" y="8"/>
                    <a:pt x="68" y="16"/>
                  </a:cubicBezTo>
                  <a:lnTo>
                    <a:pt x="175" y="186"/>
                  </a:lnTo>
                  <a:lnTo>
                    <a:pt x="286" y="16"/>
                  </a:lnTo>
                  <a:cubicBezTo>
                    <a:pt x="293" y="5"/>
                    <a:pt x="301" y="0"/>
                    <a:pt x="314" y="0"/>
                  </a:cubicBezTo>
                  <a:lnTo>
                    <a:pt x="322" y="0"/>
                  </a:lnTo>
                  <a:cubicBezTo>
                    <a:pt x="341" y="0"/>
                    <a:pt x="354" y="13"/>
                    <a:pt x="354" y="31"/>
                  </a:cubicBezTo>
                  <a:lnTo>
                    <a:pt x="354" y="330"/>
                  </a:lnTo>
                  <a:cubicBezTo>
                    <a:pt x="354" y="349"/>
                    <a:pt x="341" y="362"/>
                    <a:pt x="322" y="362"/>
                  </a:cubicBezTo>
                  <a:cubicBezTo>
                    <a:pt x="307" y="362"/>
                    <a:pt x="291" y="349"/>
                    <a:pt x="291" y="330"/>
                  </a:cubicBezTo>
                  <a:lnTo>
                    <a:pt x="291" y="115"/>
                  </a:lnTo>
                  <a:lnTo>
                    <a:pt x="204" y="246"/>
                  </a:lnTo>
                  <a:cubicBezTo>
                    <a:pt x="196" y="257"/>
                    <a:pt x="189" y="262"/>
                    <a:pt x="178" y="262"/>
                  </a:cubicBezTo>
                  <a:cubicBezTo>
                    <a:pt x="168" y="262"/>
                    <a:pt x="160" y="257"/>
                    <a:pt x="152" y="246"/>
                  </a:cubicBezTo>
                  <a:lnTo>
                    <a:pt x="65" y="115"/>
                  </a:lnTo>
                  <a:lnTo>
                    <a:pt x="65" y="330"/>
                  </a:lnTo>
                  <a:cubicBezTo>
                    <a:pt x="65" y="349"/>
                    <a:pt x="52" y="362"/>
                    <a:pt x="34" y="362"/>
                  </a:cubicBezTo>
                  <a:cubicBezTo>
                    <a:pt x="16" y="362"/>
                    <a:pt x="2" y="349"/>
                    <a:pt x="2" y="330"/>
                  </a:cubicBezTo>
                  <a:lnTo>
                    <a:pt x="2" y="31"/>
                  </a:lnTo>
                  <a:lnTo>
                    <a:pt x="0" y="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">
              <a:extLst>
                <a:ext uri="{FF2B5EF4-FFF2-40B4-BE49-F238E27FC236}">
                  <a16:creationId xmlns:a16="http://schemas.microsoft.com/office/drawing/2014/main" id="{50DCBBD5-9DCD-4A4E-AAA9-C4D6EA407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4950" y="3159125"/>
              <a:ext cx="949325" cy="795338"/>
            </a:xfrm>
            <a:custGeom>
              <a:avLst/>
              <a:gdLst>
                <a:gd name="T0" fmla="*/ 2163 w 2638"/>
                <a:gd name="T1" fmla="*/ 0 h 2210"/>
                <a:gd name="T2" fmla="*/ 2079 w 2638"/>
                <a:gd name="T3" fmla="*/ 84 h 2210"/>
                <a:gd name="T4" fmla="*/ 2079 w 2638"/>
                <a:gd name="T5" fmla="*/ 1515 h 2210"/>
                <a:gd name="T6" fmla="*/ 1610 w 2638"/>
                <a:gd name="T7" fmla="*/ 1715 h 2210"/>
                <a:gd name="T8" fmla="*/ 1319 w 2638"/>
                <a:gd name="T9" fmla="*/ 1715 h 2210"/>
                <a:gd name="T10" fmla="*/ 1028 w 2638"/>
                <a:gd name="T11" fmla="*/ 1715 h 2210"/>
                <a:gd name="T12" fmla="*/ 558 w 2638"/>
                <a:gd name="T13" fmla="*/ 1515 h 2210"/>
                <a:gd name="T14" fmla="*/ 558 w 2638"/>
                <a:gd name="T15" fmla="*/ 84 h 2210"/>
                <a:gd name="T16" fmla="*/ 474 w 2638"/>
                <a:gd name="T17" fmla="*/ 0 h 2210"/>
                <a:gd name="T18" fmla="*/ 84 w 2638"/>
                <a:gd name="T19" fmla="*/ 0 h 2210"/>
                <a:gd name="T20" fmla="*/ 0 w 2638"/>
                <a:gd name="T21" fmla="*/ 84 h 2210"/>
                <a:gd name="T22" fmla="*/ 0 w 2638"/>
                <a:gd name="T23" fmla="*/ 1547 h 2210"/>
                <a:gd name="T24" fmla="*/ 320 w 2638"/>
                <a:gd name="T25" fmla="*/ 2083 h 2210"/>
                <a:gd name="T26" fmla="*/ 1161 w 2638"/>
                <a:gd name="T27" fmla="*/ 2204 h 2210"/>
                <a:gd name="T28" fmla="*/ 1319 w 2638"/>
                <a:gd name="T29" fmla="*/ 2204 h 2210"/>
                <a:gd name="T30" fmla="*/ 1476 w 2638"/>
                <a:gd name="T31" fmla="*/ 2204 h 2210"/>
                <a:gd name="T32" fmla="*/ 2317 w 2638"/>
                <a:gd name="T33" fmla="*/ 2083 h 2210"/>
                <a:gd name="T34" fmla="*/ 2637 w 2638"/>
                <a:gd name="T35" fmla="*/ 1547 h 2210"/>
                <a:gd name="T36" fmla="*/ 2637 w 2638"/>
                <a:gd name="T37" fmla="*/ 84 h 2210"/>
                <a:gd name="T38" fmla="*/ 2553 w 2638"/>
                <a:gd name="T39" fmla="*/ 0 h 2210"/>
                <a:gd name="T40" fmla="*/ 2163 w 2638"/>
                <a:gd name="T41" fmla="*/ 0 h 2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38" h="2210">
                  <a:moveTo>
                    <a:pt x="2163" y="0"/>
                  </a:moveTo>
                  <a:cubicBezTo>
                    <a:pt x="2116" y="0"/>
                    <a:pt x="2079" y="39"/>
                    <a:pt x="2079" y="84"/>
                  </a:cubicBezTo>
                  <a:lnTo>
                    <a:pt x="2079" y="1515"/>
                  </a:lnTo>
                  <a:cubicBezTo>
                    <a:pt x="2079" y="1667"/>
                    <a:pt x="1869" y="1715"/>
                    <a:pt x="1610" y="1715"/>
                  </a:cubicBezTo>
                  <a:lnTo>
                    <a:pt x="1319" y="1715"/>
                  </a:lnTo>
                  <a:lnTo>
                    <a:pt x="1028" y="1715"/>
                  </a:lnTo>
                  <a:cubicBezTo>
                    <a:pt x="768" y="1715"/>
                    <a:pt x="558" y="1667"/>
                    <a:pt x="558" y="1515"/>
                  </a:cubicBezTo>
                  <a:lnTo>
                    <a:pt x="558" y="84"/>
                  </a:lnTo>
                  <a:cubicBezTo>
                    <a:pt x="558" y="37"/>
                    <a:pt x="519" y="0"/>
                    <a:pt x="474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1547"/>
                  </a:lnTo>
                  <a:cubicBezTo>
                    <a:pt x="0" y="1797"/>
                    <a:pt x="110" y="1957"/>
                    <a:pt x="320" y="2083"/>
                  </a:cubicBezTo>
                  <a:cubicBezTo>
                    <a:pt x="530" y="2209"/>
                    <a:pt x="1017" y="2204"/>
                    <a:pt x="1161" y="2204"/>
                  </a:cubicBezTo>
                  <a:lnTo>
                    <a:pt x="1319" y="2204"/>
                  </a:lnTo>
                  <a:lnTo>
                    <a:pt x="1476" y="2204"/>
                  </a:lnTo>
                  <a:cubicBezTo>
                    <a:pt x="1620" y="2204"/>
                    <a:pt x="2107" y="2209"/>
                    <a:pt x="2317" y="2083"/>
                  </a:cubicBezTo>
                  <a:cubicBezTo>
                    <a:pt x="2526" y="1957"/>
                    <a:pt x="2637" y="1797"/>
                    <a:pt x="2637" y="1547"/>
                  </a:cubicBezTo>
                  <a:lnTo>
                    <a:pt x="2637" y="84"/>
                  </a:lnTo>
                  <a:cubicBezTo>
                    <a:pt x="2637" y="37"/>
                    <a:pt x="2601" y="0"/>
                    <a:pt x="2553" y="0"/>
                  </a:cubicBezTo>
                  <a:lnTo>
                    <a:pt x="2163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43A68453-55AD-B34D-97D6-126AAF111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D0DC3D4F-65D0-C249-AB0B-8E8489D186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600DDECF-BF8D-E946-B902-2C4FF3F2D0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DDD14FDE-81AC-5644-8559-68EEB8A20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363" y="3159125"/>
              <a:ext cx="869950" cy="793750"/>
            </a:xfrm>
            <a:custGeom>
              <a:avLst/>
              <a:gdLst>
                <a:gd name="T0" fmla="*/ 1486 w 2418"/>
                <a:gd name="T1" fmla="*/ 543 h 2205"/>
                <a:gd name="T2" fmla="*/ 1539 w 2418"/>
                <a:gd name="T3" fmla="*/ 490 h 2205"/>
                <a:gd name="T4" fmla="*/ 2333 w 2418"/>
                <a:gd name="T5" fmla="*/ 490 h 2205"/>
                <a:gd name="T6" fmla="*/ 2417 w 2418"/>
                <a:gd name="T7" fmla="*/ 406 h 2205"/>
                <a:gd name="T8" fmla="*/ 2417 w 2418"/>
                <a:gd name="T9" fmla="*/ 84 h 2205"/>
                <a:gd name="T10" fmla="*/ 2333 w 2418"/>
                <a:gd name="T11" fmla="*/ 0 h 2205"/>
                <a:gd name="T12" fmla="*/ 84 w 2418"/>
                <a:gd name="T13" fmla="*/ 0 h 2205"/>
                <a:gd name="T14" fmla="*/ 0 w 2418"/>
                <a:gd name="T15" fmla="*/ 84 h 2205"/>
                <a:gd name="T16" fmla="*/ 0 w 2418"/>
                <a:gd name="T17" fmla="*/ 406 h 2205"/>
                <a:gd name="T18" fmla="*/ 84 w 2418"/>
                <a:gd name="T19" fmla="*/ 490 h 2205"/>
                <a:gd name="T20" fmla="*/ 878 w 2418"/>
                <a:gd name="T21" fmla="*/ 490 h 2205"/>
                <a:gd name="T22" fmla="*/ 930 w 2418"/>
                <a:gd name="T23" fmla="*/ 543 h 2205"/>
                <a:gd name="T24" fmla="*/ 930 w 2418"/>
                <a:gd name="T25" fmla="*/ 2120 h 2205"/>
                <a:gd name="T26" fmla="*/ 1014 w 2418"/>
                <a:gd name="T27" fmla="*/ 2204 h 2205"/>
                <a:gd name="T28" fmla="*/ 1402 w 2418"/>
                <a:gd name="T29" fmla="*/ 2204 h 2205"/>
                <a:gd name="T30" fmla="*/ 1486 w 2418"/>
                <a:gd name="T31" fmla="*/ 2120 h 2205"/>
                <a:gd name="T32" fmla="*/ 1486 w 2418"/>
                <a:gd name="T33" fmla="*/ 543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18" h="2205">
                  <a:moveTo>
                    <a:pt x="1486" y="543"/>
                  </a:moveTo>
                  <a:cubicBezTo>
                    <a:pt x="1486" y="514"/>
                    <a:pt x="1510" y="490"/>
                    <a:pt x="1539" y="490"/>
                  </a:cubicBezTo>
                  <a:lnTo>
                    <a:pt x="2333" y="490"/>
                  </a:lnTo>
                  <a:cubicBezTo>
                    <a:pt x="2380" y="490"/>
                    <a:pt x="2417" y="451"/>
                    <a:pt x="2417" y="406"/>
                  </a:cubicBezTo>
                  <a:lnTo>
                    <a:pt x="2417" y="84"/>
                  </a:lnTo>
                  <a:cubicBezTo>
                    <a:pt x="2417" y="37"/>
                    <a:pt x="2378" y="0"/>
                    <a:pt x="2333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406"/>
                  </a:lnTo>
                  <a:cubicBezTo>
                    <a:pt x="0" y="454"/>
                    <a:pt x="39" y="490"/>
                    <a:pt x="84" y="490"/>
                  </a:cubicBezTo>
                  <a:lnTo>
                    <a:pt x="878" y="490"/>
                  </a:lnTo>
                  <a:cubicBezTo>
                    <a:pt x="907" y="490"/>
                    <a:pt x="930" y="514"/>
                    <a:pt x="930" y="543"/>
                  </a:cubicBezTo>
                  <a:lnTo>
                    <a:pt x="930" y="2120"/>
                  </a:lnTo>
                  <a:cubicBezTo>
                    <a:pt x="930" y="2167"/>
                    <a:pt x="970" y="2204"/>
                    <a:pt x="1014" y="2204"/>
                  </a:cubicBezTo>
                  <a:lnTo>
                    <a:pt x="1402" y="2204"/>
                  </a:lnTo>
                  <a:cubicBezTo>
                    <a:pt x="1450" y="2204"/>
                    <a:pt x="1486" y="2164"/>
                    <a:pt x="1486" y="2120"/>
                  </a:cubicBezTo>
                  <a:lnTo>
                    <a:pt x="1486" y="54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9F2DB374-3C99-714F-91A1-D7FEAC736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7363" y="3146425"/>
              <a:ext cx="952500" cy="819150"/>
            </a:xfrm>
            <a:custGeom>
              <a:avLst/>
              <a:gdLst>
                <a:gd name="T0" fmla="*/ 2050 w 2646"/>
                <a:gd name="T1" fmla="*/ 1416 h 2276"/>
                <a:gd name="T2" fmla="*/ 2087 w 2646"/>
                <a:gd name="T3" fmla="*/ 1379 h 2276"/>
                <a:gd name="T4" fmla="*/ 2087 w 2646"/>
                <a:gd name="T5" fmla="*/ 121 h 2276"/>
                <a:gd name="T6" fmla="*/ 2171 w 2646"/>
                <a:gd name="T7" fmla="*/ 37 h 2276"/>
                <a:gd name="T8" fmla="*/ 2561 w 2646"/>
                <a:gd name="T9" fmla="*/ 37 h 2276"/>
                <a:gd name="T10" fmla="*/ 2645 w 2646"/>
                <a:gd name="T11" fmla="*/ 121 h 2276"/>
                <a:gd name="T12" fmla="*/ 2645 w 2646"/>
                <a:gd name="T13" fmla="*/ 1945 h 2276"/>
                <a:gd name="T14" fmla="*/ 2501 w 2646"/>
                <a:gd name="T15" fmla="*/ 2243 h 2276"/>
                <a:gd name="T16" fmla="*/ 2084 w 2646"/>
                <a:gd name="T17" fmla="*/ 2149 h 2276"/>
                <a:gd name="T18" fmla="*/ 689 w 2646"/>
                <a:gd name="T19" fmla="*/ 934 h 2276"/>
                <a:gd name="T20" fmla="*/ 611 w 2646"/>
                <a:gd name="T21" fmla="*/ 863 h 2276"/>
                <a:gd name="T22" fmla="*/ 592 w 2646"/>
                <a:gd name="T23" fmla="*/ 855 h 2276"/>
                <a:gd name="T24" fmla="*/ 561 w 2646"/>
                <a:gd name="T25" fmla="*/ 886 h 2276"/>
                <a:gd name="T26" fmla="*/ 561 w 2646"/>
                <a:gd name="T27" fmla="*/ 2152 h 2276"/>
                <a:gd name="T28" fmla="*/ 477 w 2646"/>
                <a:gd name="T29" fmla="*/ 2236 h 2276"/>
                <a:gd name="T30" fmla="*/ 84 w 2646"/>
                <a:gd name="T31" fmla="*/ 2236 h 2276"/>
                <a:gd name="T32" fmla="*/ 0 w 2646"/>
                <a:gd name="T33" fmla="*/ 2152 h 2276"/>
                <a:gd name="T34" fmla="*/ 0 w 2646"/>
                <a:gd name="T35" fmla="*/ 331 h 2276"/>
                <a:gd name="T36" fmla="*/ 144 w 2646"/>
                <a:gd name="T37" fmla="*/ 32 h 2276"/>
                <a:gd name="T38" fmla="*/ 561 w 2646"/>
                <a:gd name="T39" fmla="*/ 126 h 2276"/>
                <a:gd name="T40" fmla="*/ 1956 w 2646"/>
                <a:gd name="T41" fmla="*/ 1343 h 2276"/>
                <a:gd name="T42" fmla="*/ 2024 w 2646"/>
                <a:gd name="T43" fmla="*/ 1406 h 2276"/>
                <a:gd name="T44" fmla="*/ 2050 w 2646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6" h="2276">
                  <a:moveTo>
                    <a:pt x="2050" y="1416"/>
                  </a:moveTo>
                  <a:cubicBezTo>
                    <a:pt x="2068" y="1416"/>
                    <a:pt x="2087" y="1400"/>
                    <a:pt x="2087" y="1379"/>
                  </a:cubicBezTo>
                  <a:lnTo>
                    <a:pt x="2087" y="121"/>
                  </a:lnTo>
                  <a:cubicBezTo>
                    <a:pt x="2087" y="74"/>
                    <a:pt x="2126" y="37"/>
                    <a:pt x="2171" y="37"/>
                  </a:cubicBezTo>
                  <a:lnTo>
                    <a:pt x="2561" y="37"/>
                  </a:lnTo>
                  <a:cubicBezTo>
                    <a:pt x="2608" y="37"/>
                    <a:pt x="2645" y="76"/>
                    <a:pt x="2645" y="121"/>
                  </a:cubicBezTo>
                  <a:lnTo>
                    <a:pt x="2645" y="1945"/>
                  </a:lnTo>
                  <a:cubicBezTo>
                    <a:pt x="2645" y="2131"/>
                    <a:pt x="2572" y="2212"/>
                    <a:pt x="2501" y="2243"/>
                  </a:cubicBezTo>
                  <a:cubicBezTo>
                    <a:pt x="2430" y="2275"/>
                    <a:pt x="2215" y="2262"/>
                    <a:pt x="2084" y="2149"/>
                  </a:cubicBezTo>
                  <a:cubicBezTo>
                    <a:pt x="1956" y="2036"/>
                    <a:pt x="689" y="934"/>
                    <a:pt x="689" y="934"/>
                  </a:cubicBezTo>
                  <a:cubicBezTo>
                    <a:pt x="689" y="934"/>
                    <a:pt x="616" y="868"/>
                    <a:pt x="611" y="863"/>
                  </a:cubicBezTo>
                  <a:cubicBezTo>
                    <a:pt x="605" y="858"/>
                    <a:pt x="598" y="855"/>
                    <a:pt x="592" y="855"/>
                  </a:cubicBezTo>
                  <a:cubicBezTo>
                    <a:pt x="574" y="855"/>
                    <a:pt x="561" y="868"/>
                    <a:pt x="561" y="886"/>
                  </a:cubicBezTo>
                  <a:lnTo>
                    <a:pt x="561" y="2152"/>
                  </a:lnTo>
                  <a:cubicBezTo>
                    <a:pt x="561" y="2199"/>
                    <a:pt x="522" y="2236"/>
                    <a:pt x="477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92" y="239"/>
                    <a:pt x="1956" y="1343"/>
                    <a:pt x="1956" y="1343"/>
                  </a:cubicBezTo>
                  <a:cubicBezTo>
                    <a:pt x="1956" y="1343"/>
                    <a:pt x="2021" y="1400"/>
                    <a:pt x="2024" y="1406"/>
                  </a:cubicBezTo>
                  <a:cubicBezTo>
                    <a:pt x="2032" y="1411"/>
                    <a:pt x="2040" y="1416"/>
                    <a:pt x="2050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4DA560CA-6A4B-3844-8E0F-E1088EB66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3088" y="3146425"/>
              <a:ext cx="950912" cy="819150"/>
            </a:xfrm>
            <a:custGeom>
              <a:avLst/>
              <a:gdLst>
                <a:gd name="T0" fmla="*/ 2047 w 2643"/>
                <a:gd name="T1" fmla="*/ 1416 h 2276"/>
                <a:gd name="T2" fmla="*/ 2084 w 2643"/>
                <a:gd name="T3" fmla="*/ 1379 h 2276"/>
                <a:gd name="T4" fmla="*/ 2084 w 2643"/>
                <a:gd name="T5" fmla="*/ 121 h 2276"/>
                <a:gd name="T6" fmla="*/ 2168 w 2643"/>
                <a:gd name="T7" fmla="*/ 37 h 2276"/>
                <a:gd name="T8" fmla="*/ 2559 w 2643"/>
                <a:gd name="T9" fmla="*/ 37 h 2276"/>
                <a:gd name="T10" fmla="*/ 2642 w 2643"/>
                <a:gd name="T11" fmla="*/ 121 h 2276"/>
                <a:gd name="T12" fmla="*/ 2642 w 2643"/>
                <a:gd name="T13" fmla="*/ 1945 h 2276"/>
                <a:gd name="T14" fmla="*/ 2498 w 2643"/>
                <a:gd name="T15" fmla="*/ 2243 h 2276"/>
                <a:gd name="T16" fmla="*/ 2081 w 2643"/>
                <a:gd name="T17" fmla="*/ 2149 h 2276"/>
                <a:gd name="T18" fmla="*/ 687 w 2643"/>
                <a:gd name="T19" fmla="*/ 934 h 2276"/>
                <a:gd name="T20" fmla="*/ 608 w 2643"/>
                <a:gd name="T21" fmla="*/ 863 h 2276"/>
                <a:gd name="T22" fmla="*/ 590 w 2643"/>
                <a:gd name="T23" fmla="*/ 855 h 2276"/>
                <a:gd name="T24" fmla="*/ 558 w 2643"/>
                <a:gd name="T25" fmla="*/ 886 h 2276"/>
                <a:gd name="T26" fmla="*/ 558 w 2643"/>
                <a:gd name="T27" fmla="*/ 2152 h 2276"/>
                <a:gd name="T28" fmla="*/ 474 w 2643"/>
                <a:gd name="T29" fmla="*/ 2236 h 2276"/>
                <a:gd name="T30" fmla="*/ 84 w 2643"/>
                <a:gd name="T31" fmla="*/ 2236 h 2276"/>
                <a:gd name="T32" fmla="*/ 0 w 2643"/>
                <a:gd name="T33" fmla="*/ 2152 h 2276"/>
                <a:gd name="T34" fmla="*/ 0 w 2643"/>
                <a:gd name="T35" fmla="*/ 331 h 2276"/>
                <a:gd name="T36" fmla="*/ 144 w 2643"/>
                <a:gd name="T37" fmla="*/ 32 h 2276"/>
                <a:gd name="T38" fmla="*/ 561 w 2643"/>
                <a:gd name="T39" fmla="*/ 126 h 2276"/>
                <a:gd name="T40" fmla="*/ 1956 w 2643"/>
                <a:gd name="T41" fmla="*/ 1343 h 2276"/>
                <a:gd name="T42" fmla="*/ 2021 w 2643"/>
                <a:gd name="T43" fmla="*/ 1406 h 2276"/>
                <a:gd name="T44" fmla="*/ 2047 w 2643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3" h="2276">
                  <a:moveTo>
                    <a:pt x="2047" y="1416"/>
                  </a:moveTo>
                  <a:cubicBezTo>
                    <a:pt x="2068" y="1416"/>
                    <a:pt x="2084" y="1400"/>
                    <a:pt x="2084" y="1379"/>
                  </a:cubicBezTo>
                  <a:lnTo>
                    <a:pt x="2084" y="121"/>
                  </a:lnTo>
                  <a:cubicBezTo>
                    <a:pt x="2084" y="74"/>
                    <a:pt x="2123" y="37"/>
                    <a:pt x="2168" y="37"/>
                  </a:cubicBezTo>
                  <a:lnTo>
                    <a:pt x="2559" y="37"/>
                  </a:lnTo>
                  <a:cubicBezTo>
                    <a:pt x="2606" y="37"/>
                    <a:pt x="2642" y="76"/>
                    <a:pt x="2642" y="121"/>
                  </a:cubicBezTo>
                  <a:lnTo>
                    <a:pt x="2642" y="1945"/>
                  </a:lnTo>
                  <a:cubicBezTo>
                    <a:pt x="2642" y="2131"/>
                    <a:pt x="2569" y="2212"/>
                    <a:pt x="2498" y="2243"/>
                  </a:cubicBezTo>
                  <a:cubicBezTo>
                    <a:pt x="2427" y="2275"/>
                    <a:pt x="2212" y="2262"/>
                    <a:pt x="2081" y="2149"/>
                  </a:cubicBezTo>
                  <a:cubicBezTo>
                    <a:pt x="1953" y="2036"/>
                    <a:pt x="687" y="934"/>
                    <a:pt x="687" y="934"/>
                  </a:cubicBezTo>
                  <a:cubicBezTo>
                    <a:pt x="687" y="934"/>
                    <a:pt x="613" y="868"/>
                    <a:pt x="608" y="863"/>
                  </a:cubicBezTo>
                  <a:cubicBezTo>
                    <a:pt x="603" y="858"/>
                    <a:pt x="595" y="855"/>
                    <a:pt x="590" y="855"/>
                  </a:cubicBezTo>
                  <a:cubicBezTo>
                    <a:pt x="571" y="855"/>
                    <a:pt x="558" y="868"/>
                    <a:pt x="558" y="886"/>
                  </a:cubicBezTo>
                  <a:lnTo>
                    <a:pt x="558" y="2152"/>
                  </a:lnTo>
                  <a:cubicBezTo>
                    <a:pt x="558" y="2199"/>
                    <a:pt x="519" y="2236"/>
                    <a:pt x="474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89" y="239"/>
                    <a:pt x="1956" y="1343"/>
                    <a:pt x="1956" y="1343"/>
                  </a:cubicBezTo>
                  <a:cubicBezTo>
                    <a:pt x="1956" y="1343"/>
                    <a:pt x="2016" y="1400"/>
                    <a:pt x="2021" y="1406"/>
                  </a:cubicBezTo>
                  <a:cubicBezTo>
                    <a:pt x="2029" y="1411"/>
                    <a:pt x="2037" y="1416"/>
                    <a:pt x="2047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C775AE05-31C4-7842-B6A7-FF53DBC04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0 w 560"/>
                <a:gd name="T1" fmla="*/ 84 h 2205"/>
                <a:gd name="T2" fmla="*/ 84 w 560"/>
                <a:gd name="T3" fmla="*/ 0 h 2205"/>
                <a:gd name="T4" fmla="*/ 475 w 560"/>
                <a:gd name="T5" fmla="*/ 0 h 2205"/>
                <a:gd name="T6" fmla="*/ 559 w 560"/>
                <a:gd name="T7" fmla="*/ 84 h 2205"/>
                <a:gd name="T8" fmla="*/ 559 w 560"/>
                <a:gd name="T9" fmla="*/ 2120 h 2205"/>
                <a:gd name="T10" fmla="*/ 475 w 560"/>
                <a:gd name="T11" fmla="*/ 2204 h 2205"/>
                <a:gd name="T12" fmla="*/ 84 w 560"/>
                <a:gd name="T13" fmla="*/ 2204 h 2205"/>
                <a:gd name="T14" fmla="*/ 0 w 560"/>
                <a:gd name="T15" fmla="*/ 2120 h 2205"/>
                <a:gd name="T16" fmla="*/ 0 w 560"/>
                <a:gd name="T17" fmla="*/ 84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0" y="84"/>
                  </a:moveTo>
                  <a:cubicBezTo>
                    <a:pt x="0" y="37"/>
                    <a:pt x="40" y="0"/>
                    <a:pt x="84" y="0"/>
                  </a:cubicBezTo>
                  <a:lnTo>
                    <a:pt x="475" y="0"/>
                  </a:lnTo>
                  <a:cubicBezTo>
                    <a:pt x="522" y="0"/>
                    <a:pt x="559" y="39"/>
                    <a:pt x="559" y="84"/>
                  </a:cubicBezTo>
                  <a:lnTo>
                    <a:pt x="559" y="2120"/>
                  </a:lnTo>
                  <a:cubicBezTo>
                    <a:pt x="559" y="2167"/>
                    <a:pt x="519" y="2204"/>
                    <a:pt x="475" y="2204"/>
                  </a:cubicBezTo>
                  <a:lnTo>
                    <a:pt x="84" y="2204"/>
                  </a:lnTo>
                  <a:cubicBezTo>
                    <a:pt x="37" y="2204"/>
                    <a:pt x="0" y="2164"/>
                    <a:pt x="0" y="2120"/>
                  </a:cubicBezTo>
                  <a:lnTo>
                    <a:pt x="0" y="8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80842B31-E7A5-5A41-A7CB-EEC1A3CC36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438" y="3155950"/>
              <a:ext cx="1196975" cy="798513"/>
            </a:xfrm>
            <a:custGeom>
              <a:avLst/>
              <a:gdLst>
                <a:gd name="T0" fmla="*/ 1931 w 3324"/>
                <a:gd name="T1" fmla="*/ 141 h 2217"/>
                <a:gd name="T2" fmla="*/ 1662 w 3324"/>
                <a:gd name="T3" fmla="*/ 0 h 2217"/>
                <a:gd name="T4" fmla="*/ 1392 w 3324"/>
                <a:gd name="T5" fmla="*/ 141 h 2217"/>
                <a:gd name="T6" fmla="*/ 13 w 3324"/>
                <a:gd name="T7" fmla="*/ 2130 h 2217"/>
                <a:gd name="T8" fmla="*/ 0 w 3324"/>
                <a:gd name="T9" fmla="*/ 2164 h 2217"/>
                <a:gd name="T10" fmla="*/ 53 w 3324"/>
                <a:gd name="T11" fmla="*/ 2216 h 2217"/>
                <a:gd name="T12" fmla="*/ 556 w 3324"/>
                <a:gd name="T13" fmla="*/ 2216 h 2217"/>
                <a:gd name="T14" fmla="*/ 601 w 3324"/>
                <a:gd name="T15" fmla="*/ 2190 h 2217"/>
                <a:gd name="T16" fmla="*/ 957 w 3324"/>
                <a:gd name="T17" fmla="*/ 1675 h 2217"/>
                <a:gd name="T18" fmla="*/ 1004 w 3324"/>
                <a:gd name="T19" fmla="*/ 1646 h 2217"/>
                <a:gd name="T20" fmla="*/ 2319 w 3324"/>
                <a:gd name="T21" fmla="*/ 1646 h 2217"/>
                <a:gd name="T22" fmla="*/ 2366 w 3324"/>
                <a:gd name="T23" fmla="*/ 1675 h 2217"/>
                <a:gd name="T24" fmla="*/ 2723 w 3324"/>
                <a:gd name="T25" fmla="*/ 2190 h 2217"/>
                <a:gd name="T26" fmla="*/ 2768 w 3324"/>
                <a:gd name="T27" fmla="*/ 2216 h 2217"/>
                <a:gd name="T28" fmla="*/ 3271 w 3324"/>
                <a:gd name="T29" fmla="*/ 2216 h 2217"/>
                <a:gd name="T30" fmla="*/ 3323 w 3324"/>
                <a:gd name="T31" fmla="*/ 2164 h 2217"/>
                <a:gd name="T32" fmla="*/ 3310 w 3324"/>
                <a:gd name="T33" fmla="*/ 2130 h 2217"/>
                <a:gd name="T34" fmla="*/ 1931 w 3324"/>
                <a:gd name="T35" fmla="*/ 141 h 2217"/>
                <a:gd name="T36" fmla="*/ 1377 w 3324"/>
                <a:gd name="T37" fmla="*/ 1153 h 2217"/>
                <a:gd name="T38" fmla="*/ 1345 w 3324"/>
                <a:gd name="T39" fmla="*/ 1122 h 2217"/>
                <a:gd name="T40" fmla="*/ 1353 w 3324"/>
                <a:gd name="T41" fmla="*/ 1101 h 2217"/>
                <a:gd name="T42" fmla="*/ 1633 w 3324"/>
                <a:gd name="T43" fmla="*/ 697 h 2217"/>
                <a:gd name="T44" fmla="*/ 1639 w 3324"/>
                <a:gd name="T45" fmla="*/ 692 h 2217"/>
                <a:gd name="T46" fmla="*/ 1644 w 3324"/>
                <a:gd name="T47" fmla="*/ 686 h 2217"/>
                <a:gd name="T48" fmla="*/ 1657 w 3324"/>
                <a:gd name="T49" fmla="*/ 684 h 2217"/>
                <a:gd name="T50" fmla="*/ 1660 w 3324"/>
                <a:gd name="T51" fmla="*/ 684 h 2217"/>
                <a:gd name="T52" fmla="*/ 1662 w 3324"/>
                <a:gd name="T53" fmla="*/ 684 h 2217"/>
                <a:gd name="T54" fmla="*/ 1675 w 3324"/>
                <a:gd name="T55" fmla="*/ 686 h 2217"/>
                <a:gd name="T56" fmla="*/ 1681 w 3324"/>
                <a:gd name="T57" fmla="*/ 692 h 2217"/>
                <a:gd name="T58" fmla="*/ 1686 w 3324"/>
                <a:gd name="T59" fmla="*/ 697 h 2217"/>
                <a:gd name="T60" fmla="*/ 1965 w 3324"/>
                <a:gd name="T61" fmla="*/ 1101 h 2217"/>
                <a:gd name="T62" fmla="*/ 1973 w 3324"/>
                <a:gd name="T63" fmla="*/ 1122 h 2217"/>
                <a:gd name="T64" fmla="*/ 1944 w 3324"/>
                <a:gd name="T65" fmla="*/ 1153 h 2217"/>
                <a:gd name="T66" fmla="*/ 1377 w 3324"/>
                <a:gd name="T67" fmla="*/ 1153 h 2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24" h="2217">
                  <a:moveTo>
                    <a:pt x="1931" y="141"/>
                  </a:moveTo>
                  <a:cubicBezTo>
                    <a:pt x="1871" y="55"/>
                    <a:pt x="1774" y="0"/>
                    <a:pt x="1662" y="0"/>
                  </a:cubicBezTo>
                  <a:cubicBezTo>
                    <a:pt x="1549" y="0"/>
                    <a:pt x="1450" y="57"/>
                    <a:pt x="1392" y="141"/>
                  </a:cubicBezTo>
                  <a:lnTo>
                    <a:pt x="13" y="2130"/>
                  </a:lnTo>
                  <a:cubicBezTo>
                    <a:pt x="5" y="2138"/>
                    <a:pt x="0" y="2151"/>
                    <a:pt x="0" y="2164"/>
                  </a:cubicBezTo>
                  <a:cubicBezTo>
                    <a:pt x="0" y="2193"/>
                    <a:pt x="24" y="2216"/>
                    <a:pt x="53" y="2216"/>
                  </a:cubicBezTo>
                  <a:lnTo>
                    <a:pt x="556" y="2216"/>
                  </a:lnTo>
                  <a:cubicBezTo>
                    <a:pt x="574" y="2216"/>
                    <a:pt x="593" y="2206"/>
                    <a:pt x="601" y="2190"/>
                  </a:cubicBezTo>
                  <a:lnTo>
                    <a:pt x="957" y="1675"/>
                  </a:lnTo>
                  <a:cubicBezTo>
                    <a:pt x="965" y="1656"/>
                    <a:pt x="983" y="1646"/>
                    <a:pt x="1004" y="1646"/>
                  </a:cubicBezTo>
                  <a:lnTo>
                    <a:pt x="2319" y="1646"/>
                  </a:lnTo>
                  <a:cubicBezTo>
                    <a:pt x="2340" y="1646"/>
                    <a:pt x="2359" y="1659"/>
                    <a:pt x="2366" y="1675"/>
                  </a:cubicBezTo>
                  <a:lnTo>
                    <a:pt x="2723" y="2190"/>
                  </a:lnTo>
                  <a:cubicBezTo>
                    <a:pt x="2731" y="2206"/>
                    <a:pt x="2749" y="2216"/>
                    <a:pt x="2768" y="2216"/>
                  </a:cubicBezTo>
                  <a:lnTo>
                    <a:pt x="3271" y="2216"/>
                  </a:lnTo>
                  <a:cubicBezTo>
                    <a:pt x="3300" y="2216"/>
                    <a:pt x="3323" y="2193"/>
                    <a:pt x="3323" y="2164"/>
                  </a:cubicBezTo>
                  <a:cubicBezTo>
                    <a:pt x="3321" y="2151"/>
                    <a:pt x="3315" y="2138"/>
                    <a:pt x="3310" y="2130"/>
                  </a:cubicBezTo>
                  <a:lnTo>
                    <a:pt x="1931" y="141"/>
                  </a:lnTo>
                  <a:close/>
                  <a:moveTo>
                    <a:pt x="1377" y="1153"/>
                  </a:moveTo>
                  <a:cubicBezTo>
                    <a:pt x="1358" y="1153"/>
                    <a:pt x="1345" y="1140"/>
                    <a:pt x="1345" y="1122"/>
                  </a:cubicBezTo>
                  <a:cubicBezTo>
                    <a:pt x="1345" y="1114"/>
                    <a:pt x="1348" y="1106"/>
                    <a:pt x="1353" y="1101"/>
                  </a:cubicBezTo>
                  <a:lnTo>
                    <a:pt x="1633" y="697"/>
                  </a:lnTo>
                  <a:lnTo>
                    <a:pt x="1639" y="692"/>
                  </a:lnTo>
                  <a:lnTo>
                    <a:pt x="1644" y="686"/>
                  </a:lnTo>
                  <a:cubicBezTo>
                    <a:pt x="1647" y="684"/>
                    <a:pt x="1652" y="684"/>
                    <a:pt x="1657" y="684"/>
                  </a:cubicBezTo>
                  <a:lnTo>
                    <a:pt x="1660" y="684"/>
                  </a:lnTo>
                  <a:lnTo>
                    <a:pt x="1662" y="684"/>
                  </a:lnTo>
                  <a:cubicBezTo>
                    <a:pt x="1668" y="684"/>
                    <a:pt x="1670" y="684"/>
                    <a:pt x="1675" y="686"/>
                  </a:cubicBezTo>
                  <a:cubicBezTo>
                    <a:pt x="1678" y="686"/>
                    <a:pt x="1678" y="689"/>
                    <a:pt x="1681" y="692"/>
                  </a:cubicBezTo>
                  <a:cubicBezTo>
                    <a:pt x="1683" y="694"/>
                    <a:pt x="1686" y="694"/>
                    <a:pt x="1686" y="697"/>
                  </a:cubicBezTo>
                  <a:lnTo>
                    <a:pt x="1965" y="1101"/>
                  </a:lnTo>
                  <a:cubicBezTo>
                    <a:pt x="1971" y="1106"/>
                    <a:pt x="1973" y="1114"/>
                    <a:pt x="1973" y="1122"/>
                  </a:cubicBezTo>
                  <a:cubicBezTo>
                    <a:pt x="1976" y="1140"/>
                    <a:pt x="1963" y="1153"/>
                    <a:pt x="1944" y="1153"/>
                  </a:cubicBezTo>
                  <a:lnTo>
                    <a:pt x="1377" y="115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231922"/>
            <a:ext cx="9144000" cy="692497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0524508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Orange_Thank you slide">
    <p:bg>
      <p:bgPr>
        <a:gradFill>
          <a:gsLst>
            <a:gs pos="50000">
              <a:srgbClr val="7B5F62"/>
            </a:gs>
            <a:gs pos="0">
              <a:schemeClr val="accent1"/>
            </a:gs>
            <a:gs pos="100000">
              <a:schemeClr val="accent4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1BCDF122-8555-7B41-A3D0-67E29D37E09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877052" y="476918"/>
            <a:ext cx="8437896" cy="5904164"/>
            <a:chOff x="6935788" y="3157538"/>
            <a:chExt cx="1136650" cy="795337"/>
          </a:xfrm>
          <a:solidFill>
            <a:schemeClr val="bg1">
              <a:alpha val="10000"/>
            </a:schemeClr>
          </a:solidFill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09EEB6E-588D-BD40-A284-E8AFF9CE9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BA86735-9237-0E41-B5CB-EF3CE8794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48DA2662-5E1D-D946-B31C-0BAC13D86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1392844-4C1B-794E-BDC5-91FBFB7ED4A7}"/>
              </a:ext>
            </a:extLst>
          </p:cNvPr>
          <p:cNvGrpSpPr/>
          <p:nvPr userDrawn="1"/>
        </p:nvGrpSpPr>
        <p:grpSpPr>
          <a:xfrm>
            <a:off x="4821936" y="2467320"/>
            <a:ext cx="2548128" cy="315914"/>
            <a:chOff x="1757363" y="3146425"/>
            <a:chExt cx="6607175" cy="819150"/>
          </a:xfrm>
          <a:solidFill>
            <a:schemeClr val="bg1"/>
          </a:solidFill>
        </p:grpSpPr>
        <p:sp>
          <p:nvSpPr>
            <p:cNvPr id="39" name="Freeform 1">
              <a:extLst>
                <a:ext uri="{FF2B5EF4-FFF2-40B4-BE49-F238E27FC236}">
                  <a16:creationId xmlns:a16="http://schemas.microsoft.com/office/drawing/2014/main" id="{CF62CECC-1B2E-0747-B8A8-572DD95A50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50 w 560"/>
                <a:gd name="T1" fmla="*/ 0 h 2205"/>
                <a:gd name="T2" fmla="*/ 0 w 560"/>
                <a:gd name="T3" fmla="*/ 50 h 2205"/>
                <a:gd name="T4" fmla="*/ 0 w 560"/>
                <a:gd name="T5" fmla="*/ 2154 h 2205"/>
                <a:gd name="T6" fmla="*/ 50 w 560"/>
                <a:gd name="T7" fmla="*/ 2204 h 2205"/>
                <a:gd name="T8" fmla="*/ 509 w 560"/>
                <a:gd name="T9" fmla="*/ 2204 h 2205"/>
                <a:gd name="T10" fmla="*/ 559 w 560"/>
                <a:gd name="T11" fmla="*/ 2154 h 2205"/>
                <a:gd name="T12" fmla="*/ 559 w 560"/>
                <a:gd name="T13" fmla="*/ 50 h 2205"/>
                <a:gd name="T14" fmla="*/ 509 w 560"/>
                <a:gd name="T15" fmla="*/ 0 h 2205"/>
                <a:gd name="T16" fmla="*/ 50 w 560"/>
                <a:gd name="T17" fmla="*/ 0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50" y="0"/>
                  </a:moveTo>
                  <a:cubicBezTo>
                    <a:pt x="21" y="0"/>
                    <a:pt x="0" y="24"/>
                    <a:pt x="0" y="50"/>
                  </a:cubicBezTo>
                  <a:lnTo>
                    <a:pt x="0" y="2154"/>
                  </a:lnTo>
                  <a:cubicBezTo>
                    <a:pt x="0" y="2183"/>
                    <a:pt x="24" y="2204"/>
                    <a:pt x="50" y="2204"/>
                  </a:cubicBezTo>
                  <a:lnTo>
                    <a:pt x="509" y="2204"/>
                  </a:lnTo>
                  <a:cubicBezTo>
                    <a:pt x="538" y="2204"/>
                    <a:pt x="559" y="2180"/>
                    <a:pt x="559" y="2154"/>
                  </a:cubicBezTo>
                  <a:lnTo>
                    <a:pt x="559" y="50"/>
                  </a:lnTo>
                  <a:cubicBezTo>
                    <a:pt x="559" y="21"/>
                    <a:pt x="535" y="0"/>
                    <a:pt x="509" y="0"/>
                  </a:cubicBezTo>
                  <a:lnTo>
                    <a:pt x="5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2">
              <a:extLst>
                <a:ext uri="{FF2B5EF4-FFF2-40B4-BE49-F238E27FC236}">
                  <a16:creationId xmlns:a16="http://schemas.microsoft.com/office/drawing/2014/main" id="{19F24F82-469C-C145-92D5-EA1F2591D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7363" y="3824288"/>
              <a:ext cx="106362" cy="130175"/>
            </a:xfrm>
            <a:custGeom>
              <a:avLst/>
              <a:gdLst>
                <a:gd name="T0" fmla="*/ 115 w 297"/>
                <a:gd name="T1" fmla="*/ 57 h 360"/>
                <a:gd name="T2" fmla="*/ 28 w 297"/>
                <a:gd name="T3" fmla="*/ 57 h 360"/>
                <a:gd name="T4" fmla="*/ 0 w 297"/>
                <a:gd name="T5" fmla="*/ 28 h 360"/>
                <a:gd name="T6" fmla="*/ 28 w 297"/>
                <a:gd name="T7" fmla="*/ 0 h 360"/>
                <a:gd name="T8" fmla="*/ 267 w 297"/>
                <a:gd name="T9" fmla="*/ 0 h 360"/>
                <a:gd name="T10" fmla="*/ 296 w 297"/>
                <a:gd name="T11" fmla="*/ 28 h 360"/>
                <a:gd name="T12" fmla="*/ 267 w 297"/>
                <a:gd name="T13" fmla="*/ 57 h 360"/>
                <a:gd name="T14" fmla="*/ 181 w 297"/>
                <a:gd name="T15" fmla="*/ 57 h 360"/>
                <a:gd name="T16" fmla="*/ 181 w 297"/>
                <a:gd name="T17" fmla="*/ 327 h 360"/>
                <a:gd name="T18" fmla="*/ 149 w 297"/>
                <a:gd name="T19" fmla="*/ 359 h 360"/>
                <a:gd name="T20" fmla="*/ 118 w 297"/>
                <a:gd name="T21" fmla="*/ 327 h 360"/>
                <a:gd name="T22" fmla="*/ 118 w 297"/>
                <a:gd name="T23" fmla="*/ 57 h 360"/>
                <a:gd name="T24" fmla="*/ 115 w 297"/>
                <a:gd name="T25" fmla="*/ 5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7" h="360">
                  <a:moveTo>
                    <a:pt x="115" y="57"/>
                  </a:moveTo>
                  <a:lnTo>
                    <a:pt x="28" y="57"/>
                  </a:lnTo>
                  <a:cubicBezTo>
                    <a:pt x="13" y="57"/>
                    <a:pt x="0" y="44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lnTo>
                    <a:pt x="267" y="0"/>
                  </a:lnTo>
                  <a:cubicBezTo>
                    <a:pt x="283" y="0"/>
                    <a:pt x="296" y="13"/>
                    <a:pt x="296" y="28"/>
                  </a:cubicBezTo>
                  <a:cubicBezTo>
                    <a:pt x="296" y="44"/>
                    <a:pt x="283" y="57"/>
                    <a:pt x="267" y="57"/>
                  </a:cubicBezTo>
                  <a:lnTo>
                    <a:pt x="181" y="57"/>
                  </a:lnTo>
                  <a:lnTo>
                    <a:pt x="181" y="327"/>
                  </a:lnTo>
                  <a:cubicBezTo>
                    <a:pt x="181" y="346"/>
                    <a:pt x="167" y="359"/>
                    <a:pt x="149" y="359"/>
                  </a:cubicBezTo>
                  <a:cubicBezTo>
                    <a:pt x="131" y="359"/>
                    <a:pt x="118" y="346"/>
                    <a:pt x="118" y="327"/>
                  </a:cubicBezTo>
                  <a:lnTo>
                    <a:pt x="118" y="57"/>
                  </a:lnTo>
                  <a:lnTo>
                    <a:pt x="115" y="5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3">
              <a:extLst>
                <a:ext uri="{FF2B5EF4-FFF2-40B4-BE49-F238E27FC236}">
                  <a16:creationId xmlns:a16="http://schemas.microsoft.com/office/drawing/2014/main" id="{7C3CDDBB-A1B5-9141-9F65-E0AB127833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50" y="3822700"/>
              <a:ext cx="128588" cy="130175"/>
            </a:xfrm>
            <a:custGeom>
              <a:avLst/>
              <a:gdLst>
                <a:gd name="T0" fmla="*/ 0 w 355"/>
                <a:gd name="T1" fmla="*/ 31 h 363"/>
                <a:gd name="T2" fmla="*/ 31 w 355"/>
                <a:gd name="T3" fmla="*/ 0 h 363"/>
                <a:gd name="T4" fmla="*/ 39 w 355"/>
                <a:gd name="T5" fmla="*/ 0 h 363"/>
                <a:gd name="T6" fmla="*/ 68 w 355"/>
                <a:gd name="T7" fmla="*/ 16 h 363"/>
                <a:gd name="T8" fmla="*/ 175 w 355"/>
                <a:gd name="T9" fmla="*/ 186 h 363"/>
                <a:gd name="T10" fmla="*/ 286 w 355"/>
                <a:gd name="T11" fmla="*/ 16 h 363"/>
                <a:gd name="T12" fmla="*/ 314 w 355"/>
                <a:gd name="T13" fmla="*/ 0 h 363"/>
                <a:gd name="T14" fmla="*/ 322 w 355"/>
                <a:gd name="T15" fmla="*/ 0 h 363"/>
                <a:gd name="T16" fmla="*/ 354 w 355"/>
                <a:gd name="T17" fmla="*/ 31 h 363"/>
                <a:gd name="T18" fmla="*/ 354 w 355"/>
                <a:gd name="T19" fmla="*/ 330 h 363"/>
                <a:gd name="T20" fmla="*/ 322 w 355"/>
                <a:gd name="T21" fmla="*/ 362 h 363"/>
                <a:gd name="T22" fmla="*/ 291 w 355"/>
                <a:gd name="T23" fmla="*/ 330 h 363"/>
                <a:gd name="T24" fmla="*/ 291 w 355"/>
                <a:gd name="T25" fmla="*/ 115 h 363"/>
                <a:gd name="T26" fmla="*/ 204 w 355"/>
                <a:gd name="T27" fmla="*/ 246 h 363"/>
                <a:gd name="T28" fmla="*/ 178 w 355"/>
                <a:gd name="T29" fmla="*/ 262 h 363"/>
                <a:gd name="T30" fmla="*/ 152 w 355"/>
                <a:gd name="T31" fmla="*/ 246 h 363"/>
                <a:gd name="T32" fmla="*/ 65 w 355"/>
                <a:gd name="T33" fmla="*/ 115 h 363"/>
                <a:gd name="T34" fmla="*/ 65 w 355"/>
                <a:gd name="T35" fmla="*/ 330 h 363"/>
                <a:gd name="T36" fmla="*/ 34 w 355"/>
                <a:gd name="T37" fmla="*/ 362 h 363"/>
                <a:gd name="T38" fmla="*/ 2 w 355"/>
                <a:gd name="T39" fmla="*/ 330 h 363"/>
                <a:gd name="T40" fmla="*/ 2 w 355"/>
                <a:gd name="T41" fmla="*/ 31 h 363"/>
                <a:gd name="T42" fmla="*/ 0 w 355"/>
                <a:gd name="T43" fmla="*/ 3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5" h="363">
                  <a:moveTo>
                    <a:pt x="0" y="31"/>
                  </a:moveTo>
                  <a:cubicBezTo>
                    <a:pt x="0" y="13"/>
                    <a:pt x="13" y="0"/>
                    <a:pt x="31" y="0"/>
                  </a:cubicBezTo>
                  <a:lnTo>
                    <a:pt x="39" y="0"/>
                  </a:lnTo>
                  <a:cubicBezTo>
                    <a:pt x="52" y="0"/>
                    <a:pt x="63" y="8"/>
                    <a:pt x="68" y="16"/>
                  </a:cubicBezTo>
                  <a:lnTo>
                    <a:pt x="175" y="186"/>
                  </a:lnTo>
                  <a:lnTo>
                    <a:pt x="286" y="16"/>
                  </a:lnTo>
                  <a:cubicBezTo>
                    <a:pt x="293" y="5"/>
                    <a:pt x="301" y="0"/>
                    <a:pt x="314" y="0"/>
                  </a:cubicBezTo>
                  <a:lnTo>
                    <a:pt x="322" y="0"/>
                  </a:lnTo>
                  <a:cubicBezTo>
                    <a:pt x="341" y="0"/>
                    <a:pt x="354" y="13"/>
                    <a:pt x="354" y="31"/>
                  </a:cubicBezTo>
                  <a:lnTo>
                    <a:pt x="354" y="330"/>
                  </a:lnTo>
                  <a:cubicBezTo>
                    <a:pt x="354" y="349"/>
                    <a:pt x="341" y="362"/>
                    <a:pt x="322" y="362"/>
                  </a:cubicBezTo>
                  <a:cubicBezTo>
                    <a:pt x="307" y="362"/>
                    <a:pt x="291" y="349"/>
                    <a:pt x="291" y="330"/>
                  </a:cubicBezTo>
                  <a:lnTo>
                    <a:pt x="291" y="115"/>
                  </a:lnTo>
                  <a:lnTo>
                    <a:pt x="204" y="246"/>
                  </a:lnTo>
                  <a:cubicBezTo>
                    <a:pt x="196" y="257"/>
                    <a:pt x="189" y="262"/>
                    <a:pt x="178" y="262"/>
                  </a:cubicBezTo>
                  <a:cubicBezTo>
                    <a:pt x="168" y="262"/>
                    <a:pt x="160" y="257"/>
                    <a:pt x="152" y="246"/>
                  </a:cubicBezTo>
                  <a:lnTo>
                    <a:pt x="65" y="115"/>
                  </a:lnTo>
                  <a:lnTo>
                    <a:pt x="65" y="330"/>
                  </a:lnTo>
                  <a:cubicBezTo>
                    <a:pt x="65" y="349"/>
                    <a:pt x="52" y="362"/>
                    <a:pt x="34" y="362"/>
                  </a:cubicBezTo>
                  <a:cubicBezTo>
                    <a:pt x="16" y="362"/>
                    <a:pt x="2" y="349"/>
                    <a:pt x="2" y="330"/>
                  </a:cubicBezTo>
                  <a:lnTo>
                    <a:pt x="2" y="31"/>
                  </a:lnTo>
                  <a:lnTo>
                    <a:pt x="0" y="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4">
              <a:extLst>
                <a:ext uri="{FF2B5EF4-FFF2-40B4-BE49-F238E27FC236}">
                  <a16:creationId xmlns:a16="http://schemas.microsoft.com/office/drawing/2014/main" id="{50DCBBD5-9DCD-4A4E-AAA9-C4D6EA407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4950" y="3159125"/>
              <a:ext cx="949325" cy="795338"/>
            </a:xfrm>
            <a:custGeom>
              <a:avLst/>
              <a:gdLst>
                <a:gd name="T0" fmla="*/ 2163 w 2638"/>
                <a:gd name="T1" fmla="*/ 0 h 2210"/>
                <a:gd name="T2" fmla="*/ 2079 w 2638"/>
                <a:gd name="T3" fmla="*/ 84 h 2210"/>
                <a:gd name="T4" fmla="*/ 2079 w 2638"/>
                <a:gd name="T5" fmla="*/ 1515 h 2210"/>
                <a:gd name="T6" fmla="*/ 1610 w 2638"/>
                <a:gd name="T7" fmla="*/ 1715 h 2210"/>
                <a:gd name="T8" fmla="*/ 1319 w 2638"/>
                <a:gd name="T9" fmla="*/ 1715 h 2210"/>
                <a:gd name="T10" fmla="*/ 1028 w 2638"/>
                <a:gd name="T11" fmla="*/ 1715 h 2210"/>
                <a:gd name="T12" fmla="*/ 558 w 2638"/>
                <a:gd name="T13" fmla="*/ 1515 h 2210"/>
                <a:gd name="T14" fmla="*/ 558 w 2638"/>
                <a:gd name="T15" fmla="*/ 84 h 2210"/>
                <a:gd name="T16" fmla="*/ 474 w 2638"/>
                <a:gd name="T17" fmla="*/ 0 h 2210"/>
                <a:gd name="T18" fmla="*/ 84 w 2638"/>
                <a:gd name="T19" fmla="*/ 0 h 2210"/>
                <a:gd name="T20" fmla="*/ 0 w 2638"/>
                <a:gd name="T21" fmla="*/ 84 h 2210"/>
                <a:gd name="T22" fmla="*/ 0 w 2638"/>
                <a:gd name="T23" fmla="*/ 1547 h 2210"/>
                <a:gd name="T24" fmla="*/ 320 w 2638"/>
                <a:gd name="T25" fmla="*/ 2083 h 2210"/>
                <a:gd name="T26" fmla="*/ 1161 w 2638"/>
                <a:gd name="T27" fmla="*/ 2204 h 2210"/>
                <a:gd name="T28" fmla="*/ 1319 w 2638"/>
                <a:gd name="T29" fmla="*/ 2204 h 2210"/>
                <a:gd name="T30" fmla="*/ 1476 w 2638"/>
                <a:gd name="T31" fmla="*/ 2204 h 2210"/>
                <a:gd name="T32" fmla="*/ 2317 w 2638"/>
                <a:gd name="T33" fmla="*/ 2083 h 2210"/>
                <a:gd name="T34" fmla="*/ 2637 w 2638"/>
                <a:gd name="T35" fmla="*/ 1547 h 2210"/>
                <a:gd name="T36" fmla="*/ 2637 w 2638"/>
                <a:gd name="T37" fmla="*/ 84 h 2210"/>
                <a:gd name="T38" fmla="*/ 2553 w 2638"/>
                <a:gd name="T39" fmla="*/ 0 h 2210"/>
                <a:gd name="T40" fmla="*/ 2163 w 2638"/>
                <a:gd name="T41" fmla="*/ 0 h 2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38" h="2210">
                  <a:moveTo>
                    <a:pt x="2163" y="0"/>
                  </a:moveTo>
                  <a:cubicBezTo>
                    <a:pt x="2116" y="0"/>
                    <a:pt x="2079" y="39"/>
                    <a:pt x="2079" y="84"/>
                  </a:cubicBezTo>
                  <a:lnTo>
                    <a:pt x="2079" y="1515"/>
                  </a:lnTo>
                  <a:cubicBezTo>
                    <a:pt x="2079" y="1667"/>
                    <a:pt x="1869" y="1715"/>
                    <a:pt x="1610" y="1715"/>
                  </a:cubicBezTo>
                  <a:lnTo>
                    <a:pt x="1319" y="1715"/>
                  </a:lnTo>
                  <a:lnTo>
                    <a:pt x="1028" y="1715"/>
                  </a:lnTo>
                  <a:cubicBezTo>
                    <a:pt x="768" y="1715"/>
                    <a:pt x="558" y="1667"/>
                    <a:pt x="558" y="1515"/>
                  </a:cubicBezTo>
                  <a:lnTo>
                    <a:pt x="558" y="84"/>
                  </a:lnTo>
                  <a:cubicBezTo>
                    <a:pt x="558" y="37"/>
                    <a:pt x="519" y="0"/>
                    <a:pt x="474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1547"/>
                  </a:lnTo>
                  <a:cubicBezTo>
                    <a:pt x="0" y="1797"/>
                    <a:pt x="110" y="1957"/>
                    <a:pt x="320" y="2083"/>
                  </a:cubicBezTo>
                  <a:cubicBezTo>
                    <a:pt x="530" y="2209"/>
                    <a:pt x="1017" y="2204"/>
                    <a:pt x="1161" y="2204"/>
                  </a:cubicBezTo>
                  <a:lnTo>
                    <a:pt x="1319" y="2204"/>
                  </a:lnTo>
                  <a:lnTo>
                    <a:pt x="1476" y="2204"/>
                  </a:lnTo>
                  <a:cubicBezTo>
                    <a:pt x="1620" y="2204"/>
                    <a:pt x="2107" y="2209"/>
                    <a:pt x="2317" y="2083"/>
                  </a:cubicBezTo>
                  <a:cubicBezTo>
                    <a:pt x="2526" y="1957"/>
                    <a:pt x="2637" y="1797"/>
                    <a:pt x="2637" y="1547"/>
                  </a:cubicBezTo>
                  <a:lnTo>
                    <a:pt x="2637" y="84"/>
                  </a:lnTo>
                  <a:cubicBezTo>
                    <a:pt x="2637" y="37"/>
                    <a:pt x="2601" y="0"/>
                    <a:pt x="2553" y="0"/>
                  </a:cubicBezTo>
                  <a:lnTo>
                    <a:pt x="2163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43A68453-55AD-B34D-97D6-126AAF111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D0DC3D4F-65D0-C249-AB0B-8E8489D186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600DDECF-BF8D-E946-B902-2C4FF3F2D0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DDD14FDE-81AC-5644-8559-68EEB8A20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363" y="3159125"/>
              <a:ext cx="869950" cy="793750"/>
            </a:xfrm>
            <a:custGeom>
              <a:avLst/>
              <a:gdLst>
                <a:gd name="T0" fmla="*/ 1486 w 2418"/>
                <a:gd name="T1" fmla="*/ 543 h 2205"/>
                <a:gd name="T2" fmla="*/ 1539 w 2418"/>
                <a:gd name="T3" fmla="*/ 490 h 2205"/>
                <a:gd name="T4" fmla="*/ 2333 w 2418"/>
                <a:gd name="T5" fmla="*/ 490 h 2205"/>
                <a:gd name="T6" fmla="*/ 2417 w 2418"/>
                <a:gd name="T7" fmla="*/ 406 h 2205"/>
                <a:gd name="T8" fmla="*/ 2417 w 2418"/>
                <a:gd name="T9" fmla="*/ 84 h 2205"/>
                <a:gd name="T10" fmla="*/ 2333 w 2418"/>
                <a:gd name="T11" fmla="*/ 0 h 2205"/>
                <a:gd name="T12" fmla="*/ 84 w 2418"/>
                <a:gd name="T13" fmla="*/ 0 h 2205"/>
                <a:gd name="T14" fmla="*/ 0 w 2418"/>
                <a:gd name="T15" fmla="*/ 84 h 2205"/>
                <a:gd name="T16" fmla="*/ 0 w 2418"/>
                <a:gd name="T17" fmla="*/ 406 h 2205"/>
                <a:gd name="T18" fmla="*/ 84 w 2418"/>
                <a:gd name="T19" fmla="*/ 490 h 2205"/>
                <a:gd name="T20" fmla="*/ 878 w 2418"/>
                <a:gd name="T21" fmla="*/ 490 h 2205"/>
                <a:gd name="T22" fmla="*/ 930 w 2418"/>
                <a:gd name="T23" fmla="*/ 543 h 2205"/>
                <a:gd name="T24" fmla="*/ 930 w 2418"/>
                <a:gd name="T25" fmla="*/ 2120 h 2205"/>
                <a:gd name="T26" fmla="*/ 1014 w 2418"/>
                <a:gd name="T27" fmla="*/ 2204 h 2205"/>
                <a:gd name="T28" fmla="*/ 1402 w 2418"/>
                <a:gd name="T29" fmla="*/ 2204 h 2205"/>
                <a:gd name="T30" fmla="*/ 1486 w 2418"/>
                <a:gd name="T31" fmla="*/ 2120 h 2205"/>
                <a:gd name="T32" fmla="*/ 1486 w 2418"/>
                <a:gd name="T33" fmla="*/ 543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18" h="2205">
                  <a:moveTo>
                    <a:pt x="1486" y="543"/>
                  </a:moveTo>
                  <a:cubicBezTo>
                    <a:pt x="1486" y="514"/>
                    <a:pt x="1510" y="490"/>
                    <a:pt x="1539" y="490"/>
                  </a:cubicBezTo>
                  <a:lnTo>
                    <a:pt x="2333" y="490"/>
                  </a:lnTo>
                  <a:cubicBezTo>
                    <a:pt x="2380" y="490"/>
                    <a:pt x="2417" y="451"/>
                    <a:pt x="2417" y="406"/>
                  </a:cubicBezTo>
                  <a:lnTo>
                    <a:pt x="2417" y="84"/>
                  </a:lnTo>
                  <a:cubicBezTo>
                    <a:pt x="2417" y="37"/>
                    <a:pt x="2378" y="0"/>
                    <a:pt x="2333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406"/>
                  </a:lnTo>
                  <a:cubicBezTo>
                    <a:pt x="0" y="454"/>
                    <a:pt x="39" y="490"/>
                    <a:pt x="84" y="490"/>
                  </a:cubicBezTo>
                  <a:lnTo>
                    <a:pt x="878" y="490"/>
                  </a:lnTo>
                  <a:cubicBezTo>
                    <a:pt x="907" y="490"/>
                    <a:pt x="930" y="514"/>
                    <a:pt x="930" y="543"/>
                  </a:cubicBezTo>
                  <a:lnTo>
                    <a:pt x="930" y="2120"/>
                  </a:lnTo>
                  <a:cubicBezTo>
                    <a:pt x="930" y="2167"/>
                    <a:pt x="970" y="2204"/>
                    <a:pt x="1014" y="2204"/>
                  </a:cubicBezTo>
                  <a:lnTo>
                    <a:pt x="1402" y="2204"/>
                  </a:lnTo>
                  <a:cubicBezTo>
                    <a:pt x="1450" y="2204"/>
                    <a:pt x="1486" y="2164"/>
                    <a:pt x="1486" y="2120"/>
                  </a:cubicBezTo>
                  <a:lnTo>
                    <a:pt x="1486" y="54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9F2DB374-3C99-714F-91A1-D7FEAC736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7363" y="3146425"/>
              <a:ext cx="952500" cy="819150"/>
            </a:xfrm>
            <a:custGeom>
              <a:avLst/>
              <a:gdLst>
                <a:gd name="T0" fmla="*/ 2050 w 2646"/>
                <a:gd name="T1" fmla="*/ 1416 h 2276"/>
                <a:gd name="T2" fmla="*/ 2087 w 2646"/>
                <a:gd name="T3" fmla="*/ 1379 h 2276"/>
                <a:gd name="T4" fmla="*/ 2087 w 2646"/>
                <a:gd name="T5" fmla="*/ 121 h 2276"/>
                <a:gd name="T6" fmla="*/ 2171 w 2646"/>
                <a:gd name="T7" fmla="*/ 37 h 2276"/>
                <a:gd name="T8" fmla="*/ 2561 w 2646"/>
                <a:gd name="T9" fmla="*/ 37 h 2276"/>
                <a:gd name="T10" fmla="*/ 2645 w 2646"/>
                <a:gd name="T11" fmla="*/ 121 h 2276"/>
                <a:gd name="T12" fmla="*/ 2645 w 2646"/>
                <a:gd name="T13" fmla="*/ 1945 h 2276"/>
                <a:gd name="T14" fmla="*/ 2501 w 2646"/>
                <a:gd name="T15" fmla="*/ 2243 h 2276"/>
                <a:gd name="T16" fmla="*/ 2084 w 2646"/>
                <a:gd name="T17" fmla="*/ 2149 h 2276"/>
                <a:gd name="T18" fmla="*/ 689 w 2646"/>
                <a:gd name="T19" fmla="*/ 934 h 2276"/>
                <a:gd name="T20" fmla="*/ 611 w 2646"/>
                <a:gd name="T21" fmla="*/ 863 h 2276"/>
                <a:gd name="T22" fmla="*/ 592 w 2646"/>
                <a:gd name="T23" fmla="*/ 855 h 2276"/>
                <a:gd name="T24" fmla="*/ 561 w 2646"/>
                <a:gd name="T25" fmla="*/ 886 h 2276"/>
                <a:gd name="T26" fmla="*/ 561 w 2646"/>
                <a:gd name="T27" fmla="*/ 2152 h 2276"/>
                <a:gd name="T28" fmla="*/ 477 w 2646"/>
                <a:gd name="T29" fmla="*/ 2236 h 2276"/>
                <a:gd name="T30" fmla="*/ 84 w 2646"/>
                <a:gd name="T31" fmla="*/ 2236 h 2276"/>
                <a:gd name="T32" fmla="*/ 0 w 2646"/>
                <a:gd name="T33" fmla="*/ 2152 h 2276"/>
                <a:gd name="T34" fmla="*/ 0 w 2646"/>
                <a:gd name="T35" fmla="*/ 331 h 2276"/>
                <a:gd name="T36" fmla="*/ 144 w 2646"/>
                <a:gd name="T37" fmla="*/ 32 h 2276"/>
                <a:gd name="T38" fmla="*/ 561 w 2646"/>
                <a:gd name="T39" fmla="*/ 126 h 2276"/>
                <a:gd name="T40" fmla="*/ 1956 w 2646"/>
                <a:gd name="T41" fmla="*/ 1343 h 2276"/>
                <a:gd name="T42" fmla="*/ 2024 w 2646"/>
                <a:gd name="T43" fmla="*/ 1406 h 2276"/>
                <a:gd name="T44" fmla="*/ 2050 w 2646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6" h="2276">
                  <a:moveTo>
                    <a:pt x="2050" y="1416"/>
                  </a:moveTo>
                  <a:cubicBezTo>
                    <a:pt x="2068" y="1416"/>
                    <a:pt x="2087" y="1400"/>
                    <a:pt x="2087" y="1379"/>
                  </a:cubicBezTo>
                  <a:lnTo>
                    <a:pt x="2087" y="121"/>
                  </a:lnTo>
                  <a:cubicBezTo>
                    <a:pt x="2087" y="74"/>
                    <a:pt x="2126" y="37"/>
                    <a:pt x="2171" y="37"/>
                  </a:cubicBezTo>
                  <a:lnTo>
                    <a:pt x="2561" y="37"/>
                  </a:lnTo>
                  <a:cubicBezTo>
                    <a:pt x="2608" y="37"/>
                    <a:pt x="2645" y="76"/>
                    <a:pt x="2645" y="121"/>
                  </a:cubicBezTo>
                  <a:lnTo>
                    <a:pt x="2645" y="1945"/>
                  </a:lnTo>
                  <a:cubicBezTo>
                    <a:pt x="2645" y="2131"/>
                    <a:pt x="2572" y="2212"/>
                    <a:pt x="2501" y="2243"/>
                  </a:cubicBezTo>
                  <a:cubicBezTo>
                    <a:pt x="2430" y="2275"/>
                    <a:pt x="2215" y="2262"/>
                    <a:pt x="2084" y="2149"/>
                  </a:cubicBezTo>
                  <a:cubicBezTo>
                    <a:pt x="1956" y="2036"/>
                    <a:pt x="689" y="934"/>
                    <a:pt x="689" y="934"/>
                  </a:cubicBezTo>
                  <a:cubicBezTo>
                    <a:pt x="689" y="934"/>
                    <a:pt x="616" y="868"/>
                    <a:pt x="611" y="863"/>
                  </a:cubicBezTo>
                  <a:cubicBezTo>
                    <a:pt x="605" y="858"/>
                    <a:pt x="598" y="855"/>
                    <a:pt x="592" y="855"/>
                  </a:cubicBezTo>
                  <a:cubicBezTo>
                    <a:pt x="574" y="855"/>
                    <a:pt x="561" y="868"/>
                    <a:pt x="561" y="886"/>
                  </a:cubicBezTo>
                  <a:lnTo>
                    <a:pt x="561" y="2152"/>
                  </a:lnTo>
                  <a:cubicBezTo>
                    <a:pt x="561" y="2199"/>
                    <a:pt x="522" y="2236"/>
                    <a:pt x="477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92" y="239"/>
                    <a:pt x="1956" y="1343"/>
                    <a:pt x="1956" y="1343"/>
                  </a:cubicBezTo>
                  <a:cubicBezTo>
                    <a:pt x="1956" y="1343"/>
                    <a:pt x="2021" y="1400"/>
                    <a:pt x="2024" y="1406"/>
                  </a:cubicBezTo>
                  <a:cubicBezTo>
                    <a:pt x="2032" y="1411"/>
                    <a:pt x="2040" y="1416"/>
                    <a:pt x="2050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4DA560CA-6A4B-3844-8E0F-E1088EB66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3088" y="3146425"/>
              <a:ext cx="950912" cy="819150"/>
            </a:xfrm>
            <a:custGeom>
              <a:avLst/>
              <a:gdLst>
                <a:gd name="T0" fmla="*/ 2047 w 2643"/>
                <a:gd name="T1" fmla="*/ 1416 h 2276"/>
                <a:gd name="T2" fmla="*/ 2084 w 2643"/>
                <a:gd name="T3" fmla="*/ 1379 h 2276"/>
                <a:gd name="T4" fmla="*/ 2084 w 2643"/>
                <a:gd name="T5" fmla="*/ 121 h 2276"/>
                <a:gd name="T6" fmla="*/ 2168 w 2643"/>
                <a:gd name="T7" fmla="*/ 37 h 2276"/>
                <a:gd name="T8" fmla="*/ 2559 w 2643"/>
                <a:gd name="T9" fmla="*/ 37 h 2276"/>
                <a:gd name="T10" fmla="*/ 2642 w 2643"/>
                <a:gd name="T11" fmla="*/ 121 h 2276"/>
                <a:gd name="T12" fmla="*/ 2642 w 2643"/>
                <a:gd name="T13" fmla="*/ 1945 h 2276"/>
                <a:gd name="T14" fmla="*/ 2498 w 2643"/>
                <a:gd name="T15" fmla="*/ 2243 h 2276"/>
                <a:gd name="T16" fmla="*/ 2081 w 2643"/>
                <a:gd name="T17" fmla="*/ 2149 h 2276"/>
                <a:gd name="T18" fmla="*/ 687 w 2643"/>
                <a:gd name="T19" fmla="*/ 934 h 2276"/>
                <a:gd name="T20" fmla="*/ 608 w 2643"/>
                <a:gd name="T21" fmla="*/ 863 h 2276"/>
                <a:gd name="T22" fmla="*/ 590 w 2643"/>
                <a:gd name="T23" fmla="*/ 855 h 2276"/>
                <a:gd name="T24" fmla="*/ 558 w 2643"/>
                <a:gd name="T25" fmla="*/ 886 h 2276"/>
                <a:gd name="T26" fmla="*/ 558 w 2643"/>
                <a:gd name="T27" fmla="*/ 2152 h 2276"/>
                <a:gd name="T28" fmla="*/ 474 w 2643"/>
                <a:gd name="T29" fmla="*/ 2236 h 2276"/>
                <a:gd name="T30" fmla="*/ 84 w 2643"/>
                <a:gd name="T31" fmla="*/ 2236 h 2276"/>
                <a:gd name="T32" fmla="*/ 0 w 2643"/>
                <a:gd name="T33" fmla="*/ 2152 h 2276"/>
                <a:gd name="T34" fmla="*/ 0 w 2643"/>
                <a:gd name="T35" fmla="*/ 331 h 2276"/>
                <a:gd name="T36" fmla="*/ 144 w 2643"/>
                <a:gd name="T37" fmla="*/ 32 h 2276"/>
                <a:gd name="T38" fmla="*/ 561 w 2643"/>
                <a:gd name="T39" fmla="*/ 126 h 2276"/>
                <a:gd name="T40" fmla="*/ 1956 w 2643"/>
                <a:gd name="T41" fmla="*/ 1343 h 2276"/>
                <a:gd name="T42" fmla="*/ 2021 w 2643"/>
                <a:gd name="T43" fmla="*/ 1406 h 2276"/>
                <a:gd name="T44" fmla="*/ 2047 w 2643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3" h="2276">
                  <a:moveTo>
                    <a:pt x="2047" y="1416"/>
                  </a:moveTo>
                  <a:cubicBezTo>
                    <a:pt x="2068" y="1416"/>
                    <a:pt x="2084" y="1400"/>
                    <a:pt x="2084" y="1379"/>
                  </a:cubicBezTo>
                  <a:lnTo>
                    <a:pt x="2084" y="121"/>
                  </a:lnTo>
                  <a:cubicBezTo>
                    <a:pt x="2084" y="74"/>
                    <a:pt x="2123" y="37"/>
                    <a:pt x="2168" y="37"/>
                  </a:cubicBezTo>
                  <a:lnTo>
                    <a:pt x="2559" y="37"/>
                  </a:lnTo>
                  <a:cubicBezTo>
                    <a:pt x="2606" y="37"/>
                    <a:pt x="2642" y="76"/>
                    <a:pt x="2642" y="121"/>
                  </a:cubicBezTo>
                  <a:lnTo>
                    <a:pt x="2642" y="1945"/>
                  </a:lnTo>
                  <a:cubicBezTo>
                    <a:pt x="2642" y="2131"/>
                    <a:pt x="2569" y="2212"/>
                    <a:pt x="2498" y="2243"/>
                  </a:cubicBezTo>
                  <a:cubicBezTo>
                    <a:pt x="2427" y="2275"/>
                    <a:pt x="2212" y="2262"/>
                    <a:pt x="2081" y="2149"/>
                  </a:cubicBezTo>
                  <a:cubicBezTo>
                    <a:pt x="1953" y="2036"/>
                    <a:pt x="687" y="934"/>
                    <a:pt x="687" y="934"/>
                  </a:cubicBezTo>
                  <a:cubicBezTo>
                    <a:pt x="687" y="934"/>
                    <a:pt x="613" y="868"/>
                    <a:pt x="608" y="863"/>
                  </a:cubicBezTo>
                  <a:cubicBezTo>
                    <a:pt x="603" y="858"/>
                    <a:pt x="595" y="855"/>
                    <a:pt x="590" y="855"/>
                  </a:cubicBezTo>
                  <a:cubicBezTo>
                    <a:pt x="571" y="855"/>
                    <a:pt x="558" y="868"/>
                    <a:pt x="558" y="886"/>
                  </a:cubicBezTo>
                  <a:lnTo>
                    <a:pt x="558" y="2152"/>
                  </a:lnTo>
                  <a:cubicBezTo>
                    <a:pt x="558" y="2199"/>
                    <a:pt x="519" y="2236"/>
                    <a:pt x="474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89" y="239"/>
                    <a:pt x="1956" y="1343"/>
                    <a:pt x="1956" y="1343"/>
                  </a:cubicBezTo>
                  <a:cubicBezTo>
                    <a:pt x="1956" y="1343"/>
                    <a:pt x="2016" y="1400"/>
                    <a:pt x="2021" y="1406"/>
                  </a:cubicBezTo>
                  <a:cubicBezTo>
                    <a:pt x="2029" y="1411"/>
                    <a:pt x="2037" y="1416"/>
                    <a:pt x="2047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C775AE05-31C4-7842-B6A7-FF53DBC04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0 w 560"/>
                <a:gd name="T1" fmla="*/ 84 h 2205"/>
                <a:gd name="T2" fmla="*/ 84 w 560"/>
                <a:gd name="T3" fmla="*/ 0 h 2205"/>
                <a:gd name="T4" fmla="*/ 475 w 560"/>
                <a:gd name="T5" fmla="*/ 0 h 2205"/>
                <a:gd name="T6" fmla="*/ 559 w 560"/>
                <a:gd name="T7" fmla="*/ 84 h 2205"/>
                <a:gd name="T8" fmla="*/ 559 w 560"/>
                <a:gd name="T9" fmla="*/ 2120 h 2205"/>
                <a:gd name="T10" fmla="*/ 475 w 560"/>
                <a:gd name="T11" fmla="*/ 2204 h 2205"/>
                <a:gd name="T12" fmla="*/ 84 w 560"/>
                <a:gd name="T13" fmla="*/ 2204 h 2205"/>
                <a:gd name="T14" fmla="*/ 0 w 560"/>
                <a:gd name="T15" fmla="*/ 2120 h 2205"/>
                <a:gd name="T16" fmla="*/ 0 w 560"/>
                <a:gd name="T17" fmla="*/ 84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0" y="84"/>
                  </a:moveTo>
                  <a:cubicBezTo>
                    <a:pt x="0" y="37"/>
                    <a:pt x="40" y="0"/>
                    <a:pt x="84" y="0"/>
                  </a:cubicBezTo>
                  <a:lnTo>
                    <a:pt x="475" y="0"/>
                  </a:lnTo>
                  <a:cubicBezTo>
                    <a:pt x="522" y="0"/>
                    <a:pt x="559" y="39"/>
                    <a:pt x="559" y="84"/>
                  </a:cubicBezTo>
                  <a:lnTo>
                    <a:pt x="559" y="2120"/>
                  </a:lnTo>
                  <a:cubicBezTo>
                    <a:pt x="559" y="2167"/>
                    <a:pt x="519" y="2204"/>
                    <a:pt x="475" y="2204"/>
                  </a:cubicBezTo>
                  <a:lnTo>
                    <a:pt x="84" y="2204"/>
                  </a:lnTo>
                  <a:cubicBezTo>
                    <a:pt x="37" y="2204"/>
                    <a:pt x="0" y="2164"/>
                    <a:pt x="0" y="2120"/>
                  </a:cubicBezTo>
                  <a:lnTo>
                    <a:pt x="0" y="8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80842B31-E7A5-5A41-A7CB-EEC1A3CC36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438" y="3155950"/>
              <a:ext cx="1196975" cy="798513"/>
            </a:xfrm>
            <a:custGeom>
              <a:avLst/>
              <a:gdLst>
                <a:gd name="T0" fmla="*/ 1931 w 3324"/>
                <a:gd name="T1" fmla="*/ 141 h 2217"/>
                <a:gd name="T2" fmla="*/ 1662 w 3324"/>
                <a:gd name="T3" fmla="*/ 0 h 2217"/>
                <a:gd name="T4" fmla="*/ 1392 w 3324"/>
                <a:gd name="T5" fmla="*/ 141 h 2217"/>
                <a:gd name="T6" fmla="*/ 13 w 3324"/>
                <a:gd name="T7" fmla="*/ 2130 h 2217"/>
                <a:gd name="T8" fmla="*/ 0 w 3324"/>
                <a:gd name="T9" fmla="*/ 2164 h 2217"/>
                <a:gd name="T10" fmla="*/ 53 w 3324"/>
                <a:gd name="T11" fmla="*/ 2216 h 2217"/>
                <a:gd name="T12" fmla="*/ 556 w 3324"/>
                <a:gd name="T13" fmla="*/ 2216 h 2217"/>
                <a:gd name="T14" fmla="*/ 601 w 3324"/>
                <a:gd name="T15" fmla="*/ 2190 h 2217"/>
                <a:gd name="T16" fmla="*/ 957 w 3324"/>
                <a:gd name="T17" fmla="*/ 1675 h 2217"/>
                <a:gd name="T18" fmla="*/ 1004 w 3324"/>
                <a:gd name="T19" fmla="*/ 1646 h 2217"/>
                <a:gd name="T20" fmla="*/ 2319 w 3324"/>
                <a:gd name="T21" fmla="*/ 1646 h 2217"/>
                <a:gd name="T22" fmla="*/ 2366 w 3324"/>
                <a:gd name="T23" fmla="*/ 1675 h 2217"/>
                <a:gd name="T24" fmla="*/ 2723 w 3324"/>
                <a:gd name="T25" fmla="*/ 2190 h 2217"/>
                <a:gd name="T26" fmla="*/ 2768 w 3324"/>
                <a:gd name="T27" fmla="*/ 2216 h 2217"/>
                <a:gd name="T28" fmla="*/ 3271 w 3324"/>
                <a:gd name="T29" fmla="*/ 2216 h 2217"/>
                <a:gd name="T30" fmla="*/ 3323 w 3324"/>
                <a:gd name="T31" fmla="*/ 2164 h 2217"/>
                <a:gd name="T32" fmla="*/ 3310 w 3324"/>
                <a:gd name="T33" fmla="*/ 2130 h 2217"/>
                <a:gd name="T34" fmla="*/ 1931 w 3324"/>
                <a:gd name="T35" fmla="*/ 141 h 2217"/>
                <a:gd name="T36" fmla="*/ 1377 w 3324"/>
                <a:gd name="T37" fmla="*/ 1153 h 2217"/>
                <a:gd name="T38" fmla="*/ 1345 w 3324"/>
                <a:gd name="T39" fmla="*/ 1122 h 2217"/>
                <a:gd name="T40" fmla="*/ 1353 w 3324"/>
                <a:gd name="T41" fmla="*/ 1101 h 2217"/>
                <a:gd name="T42" fmla="*/ 1633 w 3324"/>
                <a:gd name="T43" fmla="*/ 697 h 2217"/>
                <a:gd name="T44" fmla="*/ 1639 w 3324"/>
                <a:gd name="T45" fmla="*/ 692 h 2217"/>
                <a:gd name="T46" fmla="*/ 1644 w 3324"/>
                <a:gd name="T47" fmla="*/ 686 h 2217"/>
                <a:gd name="T48" fmla="*/ 1657 w 3324"/>
                <a:gd name="T49" fmla="*/ 684 h 2217"/>
                <a:gd name="T50" fmla="*/ 1660 w 3324"/>
                <a:gd name="T51" fmla="*/ 684 h 2217"/>
                <a:gd name="T52" fmla="*/ 1662 w 3324"/>
                <a:gd name="T53" fmla="*/ 684 h 2217"/>
                <a:gd name="T54" fmla="*/ 1675 w 3324"/>
                <a:gd name="T55" fmla="*/ 686 h 2217"/>
                <a:gd name="T56" fmla="*/ 1681 w 3324"/>
                <a:gd name="T57" fmla="*/ 692 h 2217"/>
                <a:gd name="T58" fmla="*/ 1686 w 3324"/>
                <a:gd name="T59" fmla="*/ 697 h 2217"/>
                <a:gd name="T60" fmla="*/ 1965 w 3324"/>
                <a:gd name="T61" fmla="*/ 1101 h 2217"/>
                <a:gd name="T62" fmla="*/ 1973 w 3324"/>
                <a:gd name="T63" fmla="*/ 1122 h 2217"/>
                <a:gd name="T64" fmla="*/ 1944 w 3324"/>
                <a:gd name="T65" fmla="*/ 1153 h 2217"/>
                <a:gd name="T66" fmla="*/ 1377 w 3324"/>
                <a:gd name="T67" fmla="*/ 1153 h 2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24" h="2217">
                  <a:moveTo>
                    <a:pt x="1931" y="141"/>
                  </a:moveTo>
                  <a:cubicBezTo>
                    <a:pt x="1871" y="55"/>
                    <a:pt x="1774" y="0"/>
                    <a:pt x="1662" y="0"/>
                  </a:cubicBezTo>
                  <a:cubicBezTo>
                    <a:pt x="1549" y="0"/>
                    <a:pt x="1450" y="57"/>
                    <a:pt x="1392" y="141"/>
                  </a:cubicBezTo>
                  <a:lnTo>
                    <a:pt x="13" y="2130"/>
                  </a:lnTo>
                  <a:cubicBezTo>
                    <a:pt x="5" y="2138"/>
                    <a:pt x="0" y="2151"/>
                    <a:pt x="0" y="2164"/>
                  </a:cubicBezTo>
                  <a:cubicBezTo>
                    <a:pt x="0" y="2193"/>
                    <a:pt x="24" y="2216"/>
                    <a:pt x="53" y="2216"/>
                  </a:cubicBezTo>
                  <a:lnTo>
                    <a:pt x="556" y="2216"/>
                  </a:lnTo>
                  <a:cubicBezTo>
                    <a:pt x="574" y="2216"/>
                    <a:pt x="593" y="2206"/>
                    <a:pt x="601" y="2190"/>
                  </a:cubicBezTo>
                  <a:lnTo>
                    <a:pt x="957" y="1675"/>
                  </a:lnTo>
                  <a:cubicBezTo>
                    <a:pt x="965" y="1656"/>
                    <a:pt x="983" y="1646"/>
                    <a:pt x="1004" y="1646"/>
                  </a:cubicBezTo>
                  <a:lnTo>
                    <a:pt x="2319" y="1646"/>
                  </a:lnTo>
                  <a:cubicBezTo>
                    <a:pt x="2340" y="1646"/>
                    <a:pt x="2359" y="1659"/>
                    <a:pt x="2366" y="1675"/>
                  </a:cubicBezTo>
                  <a:lnTo>
                    <a:pt x="2723" y="2190"/>
                  </a:lnTo>
                  <a:cubicBezTo>
                    <a:pt x="2731" y="2206"/>
                    <a:pt x="2749" y="2216"/>
                    <a:pt x="2768" y="2216"/>
                  </a:cubicBezTo>
                  <a:lnTo>
                    <a:pt x="3271" y="2216"/>
                  </a:lnTo>
                  <a:cubicBezTo>
                    <a:pt x="3300" y="2216"/>
                    <a:pt x="3323" y="2193"/>
                    <a:pt x="3323" y="2164"/>
                  </a:cubicBezTo>
                  <a:cubicBezTo>
                    <a:pt x="3321" y="2151"/>
                    <a:pt x="3315" y="2138"/>
                    <a:pt x="3310" y="2130"/>
                  </a:cubicBezTo>
                  <a:lnTo>
                    <a:pt x="1931" y="141"/>
                  </a:lnTo>
                  <a:close/>
                  <a:moveTo>
                    <a:pt x="1377" y="1153"/>
                  </a:moveTo>
                  <a:cubicBezTo>
                    <a:pt x="1358" y="1153"/>
                    <a:pt x="1345" y="1140"/>
                    <a:pt x="1345" y="1122"/>
                  </a:cubicBezTo>
                  <a:cubicBezTo>
                    <a:pt x="1345" y="1114"/>
                    <a:pt x="1348" y="1106"/>
                    <a:pt x="1353" y="1101"/>
                  </a:cubicBezTo>
                  <a:lnTo>
                    <a:pt x="1633" y="697"/>
                  </a:lnTo>
                  <a:lnTo>
                    <a:pt x="1639" y="692"/>
                  </a:lnTo>
                  <a:lnTo>
                    <a:pt x="1644" y="686"/>
                  </a:lnTo>
                  <a:cubicBezTo>
                    <a:pt x="1647" y="684"/>
                    <a:pt x="1652" y="684"/>
                    <a:pt x="1657" y="684"/>
                  </a:cubicBezTo>
                  <a:lnTo>
                    <a:pt x="1660" y="684"/>
                  </a:lnTo>
                  <a:lnTo>
                    <a:pt x="1662" y="684"/>
                  </a:lnTo>
                  <a:cubicBezTo>
                    <a:pt x="1668" y="684"/>
                    <a:pt x="1670" y="684"/>
                    <a:pt x="1675" y="686"/>
                  </a:cubicBezTo>
                  <a:cubicBezTo>
                    <a:pt x="1678" y="686"/>
                    <a:pt x="1678" y="689"/>
                    <a:pt x="1681" y="692"/>
                  </a:cubicBezTo>
                  <a:cubicBezTo>
                    <a:pt x="1683" y="694"/>
                    <a:pt x="1686" y="694"/>
                    <a:pt x="1686" y="697"/>
                  </a:cubicBezTo>
                  <a:lnTo>
                    <a:pt x="1965" y="1101"/>
                  </a:lnTo>
                  <a:cubicBezTo>
                    <a:pt x="1971" y="1106"/>
                    <a:pt x="1973" y="1114"/>
                    <a:pt x="1973" y="1122"/>
                  </a:cubicBezTo>
                  <a:cubicBezTo>
                    <a:pt x="1976" y="1140"/>
                    <a:pt x="1963" y="1153"/>
                    <a:pt x="1944" y="1153"/>
                  </a:cubicBezTo>
                  <a:lnTo>
                    <a:pt x="1377" y="115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231922"/>
            <a:ext cx="9144000" cy="692497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66311896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2083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Purple_Title slide">
    <p:bg>
      <p:bgPr>
        <a:gradFill>
          <a:gsLst>
            <a:gs pos="50000">
              <a:srgbClr val="3457A7"/>
            </a:gs>
            <a:gs pos="0">
              <a:schemeClr val="bg2"/>
            </a:gs>
            <a:gs pos="100000">
              <a:schemeClr val="accent6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082752"/>
            <a:ext cx="9144000" cy="1384995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of 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6159483"/>
            <a:ext cx="9144000" cy="221599"/>
          </a:xfrm>
        </p:spPr>
        <p:txBody>
          <a:bodyPr>
            <a:spAutoFit/>
          </a:bodyPr>
          <a:lstStyle>
            <a:lvl1pPr marL="0" indent="0" algn="ctr">
              <a:buNone/>
              <a:defRPr sz="1200" cap="all" spc="300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Date | Confidential</a:t>
            </a:r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35" name="TextBox 34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36" name="TextBox 35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37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913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Orange_Title slide">
    <p:bg>
      <p:bgPr>
        <a:gradFill>
          <a:gsLst>
            <a:gs pos="50000">
              <a:srgbClr val="7C8162"/>
            </a:gs>
            <a:gs pos="0">
              <a:schemeClr val="bg2"/>
            </a:gs>
            <a:gs pos="100000">
              <a:schemeClr val="accent3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3082752"/>
            <a:ext cx="9144000" cy="1384995"/>
          </a:xfrm>
        </p:spPr>
        <p:txBody>
          <a:bodyPr anchor="ctr"/>
          <a:lstStyle>
            <a:lvl1pPr algn="ctr">
              <a:lnSpc>
                <a:spcPct val="90000"/>
              </a:lnSpc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of </a:t>
            </a:r>
            <a:br>
              <a:rPr lang="en-US" dirty="0"/>
            </a:br>
            <a:r>
              <a:rPr lang="en-US" dirty="0"/>
              <a:t>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6159483"/>
            <a:ext cx="9144000" cy="221599"/>
          </a:xfrm>
        </p:spPr>
        <p:txBody>
          <a:bodyPr>
            <a:spAutoFit/>
          </a:bodyPr>
          <a:lstStyle>
            <a:lvl1pPr marL="0" indent="0" algn="ctr">
              <a:buNone/>
              <a:defRPr sz="1200" cap="all" spc="300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Date | Confidential</a:t>
            </a:r>
          </a:p>
        </p:txBody>
      </p:sp>
      <p:grpSp>
        <p:nvGrpSpPr>
          <p:cNvPr id="34" name="Group 33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35" name="TextBox 34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36" name="TextBox 35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37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172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Green_Divider slide">
    <p:bg>
      <p:bgPr>
        <a:gradFill>
          <a:gsLst>
            <a:gs pos="50000">
              <a:schemeClr val="accent5"/>
            </a:gs>
            <a:gs pos="0">
              <a:schemeClr val="bg2"/>
            </a:gs>
            <a:gs pos="100000">
              <a:srgbClr val="B0D23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587752"/>
            <a:ext cx="10972800" cy="769441"/>
          </a:xfrm>
        </p:spPr>
        <p:txBody>
          <a:bodyPr anchor="b"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639312"/>
            <a:ext cx="10972800" cy="332399"/>
          </a:xfrm>
        </p:spPr>
        <p:txBody>
          <a:bodyPr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tham Rounded Book" pitchFamily="50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3632405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12" name="TextBox 11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14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046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Teal_Divider slide">
    <p:bg>
      <p:bgPr>
        <a:gradFill>
          <a:gsLst>
            <a:gs pos="50000">
              <a:srgbClr val="0381C2"/>
            </a:gs>
            <a:gs pos="0">
              <a:schemeClr val="bg2"/>
            </a:gs>
            <a:gs pos="100000">
              <a:schemeClr val="accent5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2587752"/>
            <a:ext cx="10972800" cy="769441"/>
          </a:xfrm>
        </p:spPr>
        <p:txBody>
          <a:bodyPr anchor="b"/>
          <a:lstStyle>
            <a:lvl1pPr>
              <a:defRPr sz="5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639312"/>
            <a:ext cx="10972800" cy="332399"/>
          </a:xfrm>
        </p:spPr>
        <p:txBody>
          <a:bodyPr>
            <a:spAutoFit/>
          </a:bodyPr>
          <a:lstStyle>
            <a:lvl1pPr marL="0" indent="0">
              <a:buNone/>
              <a:defRPr sz="1800">
                <a:solidFill>
                  <a:schemeClr val="bg1"/>
                </a:solidFill>
                <a:latin typeface="Gotham Rounded Book" pitchFamily="50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3632405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Infrastructure As Code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12257109" y="1062946"/>
            <a:ext cx="2010434" cy="4732109"/>
            <a:chOff x="12257109" y="1105729"/>
            <a:chExt cx="1740570" cy="4005066"/>
          </a:xfrm>
        </p:grpSpPr>
        <p:sp>
          <p:nvSpPr>
            <p:cNvPr id="12" name="TextBox 11"/>
            <p:cNvSpPr txBox="1"/>
            <p:nvPr userDrawn="1"/>
          </p:nvSpPr>
          <p:spPr>
            <a:xfrm>
              <a:off x="12257110" y="1105729"/>
              <a:ext cx="1740569" cy="54702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TO CUSTOMIZE WITH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 A NEW PICTURE</a:t>
              </a:r>
              <a:endParaRPr sz="1200" b="0" dirty="0">
                <a:solidFill>
                  <a:schemeClr val="bg2"/>
                </a:solidFill>
                <a:latin typeface="Gotham Medium" panose="02000604030000020004" pitchFamily="50" charset="0"/>
              </a:endParaRPr>
            </a:p>
          </p:txBody>
        </p:sp>
        <p:sp>
          <p:nvSpPr>
            <p:cNvPr id="13" name="TextBox 12"/>
            <p:cNvSpPr txBox="1"/>
            <p:nvPr userDrawn="1"/>
          </p:nvSpPr>
          <p:spPr>
            <a:xfrm>
              <a:off x="12257109" y="1720805"/>
              <a:ext cx="1740570" cy="3389990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Delete</a:t>
              </a:r>
              <a:r>
                <a:rPr sz="1200" b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</a:rPr>
                <a:t>the current picture, if there is one.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dirty="0">
                  <a:solidFill>
                    <a:schemeClr val="bg2"/>
                  </a:solidFill>
                </a:rPr>
                <a:t>On the </a:t>
              </a:r>
              <a:r>
                <a:rPr sz="1200" b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dirty="0">
                  <a:solidFill>
                    <a:schemeClr val="bg2"/>
                  </a:solidFill>
                </a:rPr>
                <a:t> tab, click</a:t>
              </a:r>
              <a:r>
                <a:rPr sz="1200" b="0" baseline="0" dirty="0">
                  <a:solidFill>
                    <a:schemeClr val="bg2"/>
                  </a:solidFill>
                </a:rPr>
                <a:t>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Pictures</a:t>
              </a:r>
              <a:r>
                <a:rPr sz="1200" b="0" baseline="0" dirty="0">
                  <a:solidFill>
                    <a:schemeClr val="bg2"/>
                  </a:solidFill>
                </a:rPr>
                <a:t> button.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Navigate to the image you want to use and select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Insert</a:t>
              </a:r>
              <a:r>
                <a:rPr sz="1200" b="0" baseline="0" dirty="0">
                  <a:solidFill>
                    <a:schemeClr val="bg2"/>
                  </a:solidFill>
                </a:rPr>
                <a:t>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Resize the picture to fit the slide, as needed. Hold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Shift</a:t>
              </a:r>
              <a:r>
                <a:rPr sz="1200" b="0" baseline="0" dirty="0">
                  <a:solidFill>
                    <a:schemeClr val="bg2"/>
                  </a:solidFill>
                </a:rPr>
                <a:t>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key</a:t>
              </a:r>
              <a:r>
                <a:rPr sz="1200" b="0" baseline="0" dirty="0">
                  <a:solidFill>
                    <a:schemeClr val="bg2"/>
                  </a:solidFill>
                </a:rPr>
                <a:t> and click and drag a corner.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On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Home</a:t>
              </a:r>
              <a:r>
                <a:rPr sz="1200" b="0" baseline="0" dirty="0">
                  <a:solidFill>
                    <a:schemeClr val="bg2"/>
                  </a:solidFill>
                </a:rPr>
                <a:t> tab, 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Arrange</a:t>
              </a:r>
              <a:r>
                <a:rPr sz="1200" b="0" baseline="0" dirty="0">
                  <a:solidFill>
                    <a:schemeClr val="bg2"/>
                  </a:solidFill>
                </a:rPr>
                <a:t> button, then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Send to Back</a:t>
              </a:r>
              <a:r>
                <a:rPr sz="1200" b="0" baseline="0" dirty="0">
                  <a:solidFill>
                    <a:schemeClr val="bg2"/>
                  </a:solidFill>
                </a:rPr>
                <a:t> so the photo is behind the 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logos, </a:t>
              </a:r>
              <a:r>
                <a:rPr sz="1200" b="0" baseline="0" dirty="0">
                  <a:solidFill>
                    <a:schemeClr val="bg2"/>
                  </a:solidFill>
                </a:rPr>
                <a:t>text</a:t>
              </a:r>
              <a:r>
                <a:rPr lang="en-US" sz="1200" b="0" baseline="0" dirty="0">
                  <a:solidFill>
                    <a:schemeClr val="bg2"/>
                  </a:solidFill>
                </a:rPr>
                <a:t>,</a:t>
              </a:r>
              <a:r>
                <a:rPr sz="1200" b="0" baseline="0" dirty="0">
                  <a:solidFill>
                    <a:schemeClr val="bg2"/>
                  </a:solidFill>
                </a:rPr>
                <a:t> and the transparent overlay. </a:t>
              </a:r>
            </a:p>
            <a:p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Tx/>
                <a:buSzTx/>
                <a:buFont typeface="FreightSansLFPro" panose="02000506030000020004" pitchFamily="50" charset="0"/>
                <a:buNone/>
                <a:tabLst/>
                <a:defRPr/>
              </a:pPr>
              <a:r>
                <a:rPr sz="1200" b="0" baseline="0" dirty="0">
                  <a:solidFill>
                    <a:schemeClr val="bg2"/>
                  </a:solidFill>
                </a:rPr>
                <a:t>Click the </a:t>
              </a:r>
              <a:r>
                <a:rPr sz="1200" b="0" baseline="0" dirty="0">
                  <a:solidFill>
                    <a:schemeClr val="bg2"/>
                  </a:solidFill>
                  <a:latin typeface="Gotham Medium" panose="02000604030000020004" pitchFamily="50" charset="0"/>
                </a:rPr>
                <a:t>Reset</a:t>
              </a:r>
              <a:r>
                <a:rPr sz="1200" b="0" baseline="0" dirty="0">
                  <a:solidFill>
                    <a:schemeClr val="bg2"/>
                  </a:solidFill>
                </a:rPr>
                <a:t> button to reapply the Layout</a:t>
              </a:r>
            </a:p>
          </p:txBody>
        </p:sp>
      </p:grpSp>
      <p:sp>
        <p:nvSpPr>
          <p:cNvPr id="14" name="Picture Placeholder 3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bIns="1097280" anchor="ctr"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025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87148"/>
            <a:ext cx="10698480" cy="61555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600"/>
            <a:ext cx="10972800" cy="4724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39245"/>
            <a:ext cx="3632405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>
              <a:defRPr sz="800" cap="all" spc="3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602088" y="393569"/>
            <a:ext cx="195566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r">
              <a:defRPr sz="8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| </a:t>
            </a:r>
            <a:fld id="{2C8F94F2-79B1-4F8D-B2F0-3428BA660B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C2883B-E752-B249-8BE3-C916632D1DD6}"/>
              </a:ext>
            </a:extLst>
          </p:cNvPr>
          <p:cNvSpPr/>
          <p:nvPr userDrawn="1"/>
        </p:nvSpPr>
        <p:spPr>
          <a:xfrm>
            <a:off x="0" y="-1"/>
            <a:ext cx="12192000" cy="72000"/>
          </a:xfrm>
          <a:prstGeom prst="rect">
            <a:avLst/>
          </a:prstGeom>
          <a:gradFill>
            <a:gsLst>
              <a:gs pos="50000">
                <a:schemeClr val="accent5"/>
              </a:gs>
              <a:gs pos="0">
                <a:schemeClr val="accent1"/>
              </a:gs>
              <a:gs pos="100000">
                <a:schemeClr val="bg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rgbClr val="024DA1"/>
          </a:solidFill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solidFill>
              <a:srgbClr val="AFD13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3496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685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13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2" r:id="rId22"/>
    <p:sldLayoutId id="2147483684" r:id="rId23"/>
    <p:sldLayoutId id="2147483715" r:id="rId24"/>
    <p:sldLayoutId id="2147483716" r:id="rId25"/>
    <p:sldLayoutId id="2147483717" r:id="rId26"/>
    <p:sldLayoutId id="2147483714" r:id="rId27"/>
    <p:sldLayoutId id="2147483718" r:id="rId28"/>
    <p:sldLayoutId id="2147483719" r:id="rId29"/>
    <p:sldLayoutId id="2147483721" r:id="rId30"/>
    <p:sldLayoutId id="2147483743" r:id="rId31"/>
    <p:sldLayoutId id="2147483744" r:id="rId32"/>
    <p:sldLayoutId id="2147483745" r:id="rId33"/>
    <p:sldLayoutId id="2147483746" r:id="rId34"/>
    <p:sldLayoutId id="2147483747" r:id="rId35"/>
    <p:sldLayoutId id="2147483748" r:id="rId36"/>
    <p:sldLayoutId id="2147483686" r:id="rId37"/>
    <p:sldLayoutId id="2147483727" r:id="rId38"/>
    <p:sldLayoutId id="2147483728" r:id="rId39"/>
    <p:sldLayoutId id="2147483729" r:id="rId40"/>
    <p:sldLayoutId id="2147483730" r:id="rId41"/>
    <p:sldLayoutId id="2147483731" r:id="rId42"/>
    <p:sldLayoutId id="2147483732" r:id="rId43"/>
    <p:sldLayoutId id="2147483733" r:id="rId44"/>
    <p:sldLayoutId id="2147483734" r:id="rId45"/>
    <p:sldLayoutId id="2147483735" r:id="rId46"/>
    <p:sldLayoutId id="2147483736" r:id="rId47"/>
    <p:sldLayoutId id="2147483737" r:id="rId48"/>
    <p:sldLayoutId id="2147483738" r:id="rId49"/>
    <p:sldLayoutId id="2147483739" r:id="rId50"/>
    <p:sldLayoutId id="2147483740" r:id="rId51"/>
    <p:sldLayoutId id="2147483741" r:id="rId52"/>
    <p:sldLayoutId id="2147483742" r:id="rId5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600"/>
        </a:spcBef>
        <a:buClrTx/>
        <a:buFont typeface="Avenir Book" panose="02000503020000020003" pitchFamily="2" charset="0"/>
        <a:buChar char="–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600"/>
        </a:spcBef>
        <a:buClrTx/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600"/>
        </a:spcBef>
        <a:buClrTx/>
        <a:buFont typeface="Courier New" panose="02070309020205020404" pitchFamily="49" charset="0"/>
        <a:buChar char="o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600"/>
        </a:spcBef>
        <a:buClrTx/>
        <a:buFont typeface="Wingdings" panose="05000000000000000000" pitchFamily="2" charset="2"/>
        <a:buChar char="Ø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8" userDrawn="1">
          <p15:clr>
            <a:srgbClr val="F26B43"/>
          </p15:clr>
        </p15:guide>
        <p15:guide id="2" pos="384" userDrawn="1">
          <p15:clr>
            <a:srgbClr val="F26B43"/>
          </p15:clr>
        </p15:guide>
        <p15:guide id="3" pos="7296" userDrawn="1">
          <p15:clr>
            <a:srgbClr val="F26B43"/>
          </p15:clr>
        </p15:guide>
        <p15:guide id="4" orient="horz" pos="3840" userDrawn="1">
          <p15:clr>
            <a:srgbClr val="F26B43"/>
          </p15:clr>
        </p15:guide>
        <p15:guide id="5" orient="horz" pos="864" userDrawn="1">
          <p15:clr>
            <a:srgbClr val="F26B43"/>
          </p15:clr>
        </p15:guide>
        <p15:guide id="6" orient="horz" pos="10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image" Target="../media/image21.emf"/><Relationship Id="rId7" Type="http://schemas.openxmlformats.org/officeDocument/2006/relationships/image" Target="../media/image25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2.emf"/><Relationship Id="rId9" Type="http://schemas.openxmlformats.org/officeDocument/2006/relationships/image" Target="../media/image27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Placeholder 21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" b="13"/>
          <a:stretch>
            <a:fillRect/>
          </a:stretch>
        </p:blipFill>
        <p:spPr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BCDF122-8555-7B41-A3D0-67E29D37E09E}"/>
              </a:ext>
            </a:extLst>
          </p:cNvPr>
          <p:cNvGrpSpPr>
            <a:grpSpLocks noChangeAspect="1"/>
          </p:cNvGrpSpPr>
          <p:nvPr/>
        </p:nvGrpSpPr>
        <p:grpSpPr>
          <a:xfrm>
            <a:off x="1877052" y="476918"/>
            <a:ext cx="8437896" cy="5904164"/>
            <a:chOff x="6935788" y="3157538"/>
            <a:chExt cx="1136650" cy="795337"/>
          </a:xfrm>
          <a:solidFill>
            <a:schemeClr val="bg1">
              <a:alpha val="15000"/>
            </a:schemeClr>
          </a:solidFill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409EEB6E-588D-BD40-A284-E8AFF9CE9C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BA86735-9237-0E41-B5CB-EF3CE87942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48DA2662-5E1D-D946-B31C-0BAC13D86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2293305"/>
            <a:ext cx="9144000" cy="2963888"/>
          </a:xfrm>
        </p:spPr>
        <p:txBody>
          <a:bodyPr/>
          <a:lstStyle/>
          <a:p>
            <a:br>
              <a:rPr lang="en-IN" dirty="0"/>
            </a:br>
            <a:r>
              <a:rPr lang="en-IN" dirty="0"/>
              <a:t>Infrastructure as Code: What Is It, and Why Should You Care?</a:t>
            </a:r>
            <a:br>
              <a:rPr lang="en-IN" dirty="0"/>
            </a:br>
            <a:r>
              <a:rPr lang="en-IN" sz="1400" dirty="0"/>
              <a:t>Ahmad Obay – Senior Systems Engineer</a:t>
            </a:r>
            <a:endParaRPr lang="en-US" dirty="0"/>
          </a:p>
        </p:txBody>
      </p:sp>
      <p:sp>
        <p:nvSpPr>
          <p:cNvPr id="23" name="Subtitle 22"/>
          <p:cNvSpPr>
            <a:spLocks noGrp="1"/>
          </p:cNvSpPr>
          <p:nvPr>
            <p:ph type="subTitle" idx="1"/>
          </p:nvPr>
        </p:nvSpPr>
        <p:spPr>
          <a:xfrm>
            <a:off x="1524000" y="6159483"/>
            <a:ext cx="9144000" cy="203133"/>
          </a:xfrm>
        </p:spPr>
        <p:txBody>
          <a:bodyPr/>
          <a:lstStyle/>
          <a:p>
            <a:r>
              <a:rPr lang="en-US" dirty="0"/>
              <a:t>April 2020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1392844-4C1B-794E-BDC5-91FBFB7ED4A7}"/>
              </a:ext>
            </a:extLst>
          </p:cNvPr>
          <p:cNvGrpSpPr/>
          <p:nvPr/>
        </p:nvGrpSpPr>
        <p:grpSpPr>
          <a:xfrm>
            <a:off x="4821936" y="2318150"/>
            <a:ext cx="2548128" cy="315914"/>
            <a:chOff x="1757363" y="3146425"/>
            <a:chExt cx="6607175" cy="819150"/>
          </a:xfrm>
          <a:solidFill>
            <a:schemeClr val="bg1"/>
          </a:solidFill>
        </p:grpSpPr>
        <p:sp>
          <p:nvSpPr>
            <p:cNvPr id="10" name="Freeform 1">
              <a:extLst>
                <a:ext uri="{FF2B5EF4-FFF2-40B4-BE49-F238E27FC236}">
                  <a16:creationId xmlns:a16="http://schemas.microsoft.com/office/drawing/2014/main" id="{CF62CECC-1B2E-0747-B8A8-572DD95A50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50 w 560"/>
                <a:gd name="T1" fmla="*/ 0 h 2205"/>
                <a:gd name="T2" fmla="*/ 0 w 560"/>
                <a:gd name="T3" fmla="*/ 50 h 2205"/>
                <a:gd name="T4" fmla="*/ 0 w 560"/>
                <a:gd name="T5" fmla="*/ 2154 h 2205"/>
                <a:gd name="T6" fmla="*/ 50 w 560"/>
                <a:gd name="T7" fmla="*/ 2204 h 2205"/>
                <a:gd name="T8" fmla="*/ 509 w 560"/>
                <a:gd name="T9" fmla="*/ 2204 h 2205"/>
                <a:gd name="T10" fmla="*/ 559 w 560"/>
                <a:gd name="T11" fmla="*/ 2154 h 2205"/>
                <a:gd name="T12" fmla="*/ 559 w 560"/>
                <a:gd name="T13" fmla="*/ 50 h 2205"/>
                <a:gd name="T14" fmla="*/ 509 w 560"/>
                <a:gd name="T15" fmla="*/ 0 h 2205"/>
                <a:gd name="T16" fmla="*/ 50 w 560"/>
                <a:gd name="T17" fmla="*/ 0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50" y="0"/>
                  </a:moveTo>
                  <a:cubicBezTo>
                    <a:pt x="21" y="0"/>
                    <a:pt x="0" y="24"/>
                    <a:pt x="0" y="50"/>
                  </a:cubicBezTo>
                  <a:lnTo>
                    <a:pt x="0" y="2154"/>
                  </a:lnTo>
                  <a:cubicBezTo>
                    <a:pt x="0" y="2183"/>
                    <a:pt x="24" y="2204"/>
                    <a:pt x="50" y="2204"/>
                  </a:cubicBezTo>
                  <a:lnTo>
                    <a:pt x="509" y="2204"/>
                  </a:lnTo>
                  <a:cubicBezTo>
                    <a:pt x="538" y="2204"/>
                    <a:pt x="559" y="2180"/>
                    <a:pt x="559" y="2154"/>
                  </a:cubicBezTo>
                  <a:lnTo>
                    <a:pt x="559" y="50"/>
                  </a:lnTo>
                  <a:cubicBezTo>
                    <a:pt x="559" y="21"/>
                    <a:pt x="535" y="0"/>
                    <a:pt x="509" y="0"/>
                  </a:cubicBezTo>
                  <a:lnTo>
                    <a:pt x="5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2">
              <a:extLst>
                <a:ext uri="{FF2B5EF4-FFF2-40B4-BE49-F238E27FC236}">
                  <a16:creationId xmlns:a16="http://schemas.microsoft.com/office/drawing/2014/main" id="{19F24F82-469C-C145-92D5-EA1F2591D7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07363" y="3824288"/>
              <a:ext cx="106362" cy="130175"/>
            </a:xfrm>
            <a:custGeom>
              <a:avLst/>
              <a:gdLst>
                <a:gd name="T0" fmla="*/ 115 w 297"/>
                <a:gd name="T1" fmla="*/ 57 h 360"/>
                <a:gd name="T2" fmla="*/ 28 w 297"/>
                <a:gd name="T3" fmla="*/ 57 h 360"/>
                <a:gd name="T4" fmla="*/ 0 w 297"/>
                <a:gd name="T5" fmla="*/ 28 h 360"/>
                <a:gd name="T6" fmla="*/ 28 w 297"/>
                <a:gd name="T7" fmla="*/ 0 h 360"/>
                <a:gd name="T8" fmla="*/ 267 w 297"/>
                <a:gd name="T9" fmla="*/ 0 h 360"/>
                <a:gd name="T10" fmla="*/ 296 w 297"/>
                <a:gd name="T11" fmla="*/ 28 h 360"/>
                <a:gd name="T12" fmla="*/ 267 w 297"/>
                <a:gd name="T13" fmla="*/ 57 h 360"/>
                <a:gd name="T14" fmla="*/ 181 w 297"/>
                <a:gd name="T15" fmla="*/ 57 h 360"/>
                <a:gd name="T16" fmla="*/ 181 w 297"/>
                <a:gd name="T17" fmla="*/ 327 h 360"/>
                <a:gd name="T18" fmla="*/ 149 w 297"/>
                <a:gd name="T19" fmla="*/ 359 h 360"/>
                <a:gd name="T20" fmla="*/ 118 w 297"/>
                <a:gd name="T21" fmla="*/ 327 h 360"/>
                <a:gd name="T22" fmla="*/ 118 w 297"/>
                <a:gd name="T23" fmla="*/ 57 h 360"/>
                <a:gd name="T24" fmla="*/ 115 w 297"/>
                <a:gd name="T25" fmla="*/ 57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7" h="360">
                  <a:moveTo>
                    <a:pt x="115" y="57"/>
                  </a:moveTo>
                  <a:lnTo>
                    <a:pt x="28" y="57"/>
                  </a:lnTo>
                  <a:cubicBezTo>
                    <a:pt x="13" y="57"/>
                    <a:pt x="0" y="44"/>
                    <a:pt x="0" y="28"/>
                  </a:cubicBezTo>
                  <a:cubicBezTo>
                    <a:pt x="0" y="13"/>
                    <a:pt x="13" y="0"/>
                    <a:pt x="28" y="0"/>
                  </a:cubicBezTo>
                  <a:lnTo>
                    <a:pt x="267" y="0"/>
                  </a:lnTo>
                  <a:cubicBezTo>
                    <a:pt x="283" y="0"/>
                    <a:pt x="296" y="13"/>
                    <a:pt x="296" y="28"/>
                  </a:cubicBezTo>
                  <a:cubicBezTo>
                    <a:pt x="296" y="44"/>
                    <a:pt x="283" y="57"/>
                    <a:pt x="267" y="57"/>
                  </a:cubicBezTo>
                  <a:lnTo>
                    <a:pt x="181" y="57"/>
                  </a:lnTo>
                  <a:lnTo>
                    <a:pt x="181" y="327"/>
                  </a:lnTo>
                  <a:cubicBezTo>
                    <a:pt x="181" y="346"/>
                    <a:pt x="167" y="359"/>
                    <a:pt x="149" y="359"/>
                  </a:cubicBezTo>
                  <a:cubicBezTo>
                    <a:pt x="131" y="359"/>
                    <a:pt x="118" y="346"/>
                    <a:pt x="118" y="327"/>
                  </a:cubicBezTo>
                  <a:lnTo>
                    <a:pt x="118" y="57"/>
                  </a:lnTo>
                  <a:lnTo>
                    <a:pt x="115" y="5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">
              <a:extLst>
                <a:ext uri="{FF2B5EF4-FFF2-40B4-BE49-F238E27FC236}">
                  <a16:creationId xmlns:a16="http://schemas.microsoft.com/office/drawing/2014/main" id="{7C3CDDBB-A1B5-9141-9F65-E0AB127833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35950" y="3822700"/>
              <a:ext cx="128588" cy="130175"/>
            </a:xfrm>
            <a:custGeom>
              <a:avLst/>
              <a:gdLst>
                <a:gd name="T0" fmla="*/ 0 w 355"/>
                <a:gd name="T1" fmla="*/ 31 h 363"/>
                <a:gd name="T2" fmla="*/ 31 w 355"/>
                <a:gd name="T3" fmla="*/ 0 h 363"/>
                <a:gd name="T4" fmla="*/ 39 w 355"/>
                <a:gd name="T5" fmla="*/ 0 h 363"/>
                <a:gd name="T6" fmla="*/ 68 w 355"/>
                <a:gd name="T7" fmla="*/ 16 h 363"/>
                <a:gd name="T8" fmla="*/ 175 w 355"/>
                <a:gd name="T9" fmla="*/ 186 h 363"/>
                <a:gd name="T10" fmla="*/ 286 w 355"/>
                <a:gd name="T11" fmla="*/ 16 h 363"/>
                <a:gd name="T12" fmla="*/ 314 w 355"/>
                <a:gd name="T13" fmla="*/ 0 h 363"/>
                <a:gd name="T14" fmla="*/ 322 w 355"/>
                <a:gd name="T15" fmla="*/ 0 h 363"/>
                <a:gd name="T16" fmla="*/ 354 w 355"/>
                <a:gd name="T17" fmla="*/ 31 h 363"/>
                <a:gd name="T18" fmla="*/ 354 w 355"/>
                <a:gd name="T19" fmla="*/ 330 h 363"/>
                <a:gd name="T20" fmla="*/ 322 w 355"/>
                <a:gd name="T21" fmla="*/ 362 h 363"/>
                <a:gd name="T22" fmla="*/ 291 w 355"/>
                <a:gd name="T23" fmla="*/ 330 h 363"/>
                <a:gd name="T24" fmla="*/ 291 w 355"/>
                <a:gd name="T25" fmla="*/ 115 h 363"/>
                <a:gd name="T26" fmla="*/ 204 w 355"/>
                <a:gd name="T27" fmla="*/ 246 h 363"/>
                <a:gd name="T28" fmla="*/ 178 w 355"/>
                <a:gd name="T29" fmla="*/ 262 h 363"/>
                <a:gd name="T30" fmla="*/ 152 w 355"/>
                <a:gd name="T31" fmla="*/ 246 h 363"/>
                <a:gd name="T32" fmla="*/ 65 w 355"/>
                <a:gd name="T33" fmla="*/ 115 h 363"/>
                <a:gd name="T34" fmla="*/ 65 w 355"/>
                <a:gd name="T35" fmla="*/ 330 h 363"/>
                <a:gd name="T36" fmla="*/ 34 w 355"/>
                <a:gd name="T37" fmla="*/ 362 h 363"/>
                <a:gd name="T38" fmla="*/ 2 w 355"/>
                <a:gd name="T39" fmla="*/ 330 h 363"/>
                <a:gd name="T40" fmla="*/ 2 w 355"/>
                <a:gd name="T41" fmla="*/ 31 h 363"/>
                <a:gd name="T42" fmla="*/ 0 w 355"/>
                <a:gd name="T43" fmla="*/ 3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55" h="363">
                  <a:moveTo>
                    <a:pt x="0" y="31"/>
                  </a:moveTo>
                  <a:cubicBezTo>
                    <a:pt x="0" y="13"/>
                    <a:pt x="13" y="0"/>
                    <a:pt x="31" y="0"/>
                  </a:cubicBezTo>
                  <a:lnTo>
                    <a:pt x="39" y="0"/>
                  </a:lnTo>
                  <a:cubicBezTo>
                    <a:pt x="52" y="0"/>
                    <a:pt x="63" y="8"/>
                    <a:pt x="68" y="16"/>
                  </a:cubicBezTo>
                  <a:lnTo>
                    <a:pt x="175" y="186"/>
                  </a:lnTo>
                  <a:lnTo>
                    <a:pt x="286" y="16"/>
                  </a:lnTo>
                  <a:cubicBezTo>
                    <a:pt x="293" y="5"/>
                    <a:pt x="301" y="0"/>
                    <a:pt x="314" y="0"/>
                  </a:cubicBezTo>
                  <a:lnTo>
                    <a:pt x="322" y="0"/>
                  </a:lnTo>
                  <a:cubicBezTo>
                    <a:pt x="341" y="0"/>
                    <a:pt x="354" y="13"/>
                    <a:pt x="354" y="31"/>
                  </a:cubicBezTo>
                  <a:lnTo>
                    <a:pt x="354" y="330"/>
                  </a:lnTo>
                  <a:cubicBezTo>
                    <a:pt x="354" y="349"/>
                    <a:pt x="341" y="362"/>
                    <a:pt x="322" y="362"/>
                  </a:cubicBezTo>
                  <a:cubicBezTo>
                    <a:pt x="307" y="362"/>
                    <a:pt x="291" y="349"/>
                    <a:pt x="291" y="330"/>
                  </a:cubicBezTo>
                  <a:lnTo>
                    <a:pt x="291" y="115"/>
                  </a:lnTo>
                  <a:lnTo>
                    <a:pt x="204" y="246"/>
                  </a:lnTo>
                  <a:cubicBezTo>
                    <a:pt x="196" y="257"/>
                    <a:pt x="189" y="262"/>
                    <a:pt x="178" y="262"/>
                  </a:cubicBezTo>
                  <a:cubicBezTo>
                    <a:pt x="168" y="262"/>
                    <a:pt x="160" y="257"/>
                    <a:pt x="152" y="246"/>
                  </a:cubicBezTo>
                  <a:lnTo>
                    <a:pt x="65" y="115"/>
                  </a:lnTo>
                  <a:lnTo>
                    <a:pt x="65" y="330"/>
                  </a:lnTo>
                  <a:cubicBezTo>
                    <a:pt x="65" y="349"/>
                    <a:pt x="52" y="362"/>
                    <a:pt x="34" y="362"/>
                  </a:cubicBezTo>
                  <a:cubicBezTo>
                    <a:pt x="16" y="362"/>
                    <a:pt x="2" y="349"/>
                    <a:pt x="2" y="330"/>
                  </a:cubicBezTo>
                  <a:lnTo>
                    <a:pt x="2" y="31"/>
                  </a:lnTo>
                  <a:lnTo>
                    <a:pt x="0" y="31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50DCBBD5-9DCD-4A4E-AAA9-C4D6EA407F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4950" y="3159125"/>
              <a:ext cx="949325" cy="795338"/>
            </a:xfrm>
            <a:custGeom>
              <a:avLst/>
              <a:gdLst>
                <a:gd name="T0" fmla="*/ 2163 w 2638"/>
                <a:gd name="T1" fmla="*/ 0 h 2210"/>
                <a:gd name="T2" fmla="*/ 2079 w 2638"/>
                <a:gd name="T3" fmla="*/ 84 h 2210"/>
                <a:gd name="T4" fmla="*/ 2079 w 2638"/>
                <a:gd name="T5" fmla="*/ 1515 h 2210"/>
                <a:gd name="T6" fmla="*/ 1610 w 2638"/>
                <a:gd name="T7" fmla="*/ 1715 h 2210"/>
                <a:gd name="T8" fmla="*/ 1319 w 2638"/>
                <a:gd name="T9" fmla="*/ 1715 h 2210"/>
                <a:gd name="T10" fmla="*/ 1028 w 2638"/>
                <a:gd name="T11" fmla="*/ 1715 h 2210"/>
                <a:gd name="T12" fmla="*/ 558 w 2638"/>
                <a:gd name="T13" fmla="*/ 1515 h 2210"/>
                <a:gd name="T14" fmla="*/ 558 w 2638"/>
                <a:gd name="T15" fmla="*/ 84 h 2210"/>
                <a:gd name="T16" fmla="*/ 474 w 2638"/>
                <a:gd name="T17" fmla="*/ 0 h 2210"/>
                <a:gd name="T18" fmla="*/ 84 w 2638"/>
                <a:gd name="T19" fmla="*/ 0 h 2210"/>
                <a:gd name="T20" fmla="*/ 0 w 2638"/>
                <a:gd name="T21" fmla="*/ 84 h 2210"/>
                <a:gd name="T22" fmla="*/ 0 w 2638"/>
                <a:gd name="T23" fmla="*/ 1547 h 2210"/>
                <a:gd name="T24" fmla="*/ 320 w 2638"/>
                <a:gd name="T25" fmla="*/ 2083 h 2210"/>
                <a:gd name="T26" fmla="*/ 1161 w 2638"/>
                <a:gd name="T27" fmla="*/ 2204 h 2210"/>
                <a:gd name="T28" fmla="*/ 1319 w 2638"/>
                <a:gd name="T29" fmla="*/ 2204 h 2210"/>
                <a:gd name="T30" fmla="*/ 1476 w 2638"/>
                <a:gd name="T31" fmla="*/ 2204 h 2210"/>
                <a:gd name="T32" fmla="*/ 2317 w 2638"/>
                <a:gd name="T33" fmla="*/ 2083 h 2210"/>
                <a:gd name="T34" fmla="*/ 2637 w 2638"/>
                <a:gd name="T35" fmla="*/ 1547 h 2210"/>
                <a:gd name="T36" fmla="*/ 2637 w 2638"/>
                <a:gd name="T37" fmla="*/ 84 h 2210"/>
                <a:gd name="T38" fmla="*/ 2553 w 2638"/>
                <a:gd name="T39" fmla="*/ 0 h 2210"/>
                <a:gd name="T40" fmla="*/ 2163 w 2638"/>
                <a:gd name="T41" fmla="*/ 0 h 2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38" h="2210">
                  <a:moveTo>
                    <a:pt x="2163" y="0"/>
                  </a:moveTo>
                  <a:cubicBezTo>
                    <a:pt x="2116" y="0"/>
                    <a:pt x="2079" y="39"/>
                    <a:pt x="2079" y="84"/>
                  </a:cubicBezTo>
                  <a:lnTo>
                    <a:pt x="2079" y="1515"/>
                  </a:lnTo>
                  <a:cubicBezTo>
                    <a:pt x="2079" y="1667"/>
                    <a:pt x="1869" y="1715"/>
                    <a:pt x="1610" y="1715"/>
                  </a:cubicBezTo>
                  <a:lnTo>
                    <a:pt x="1319" y="1715"/>
                  </a:lnTo>
                  <a:lnTo>
                    <a:pt x="1028" y="1715"/>
                  </a:lnTo>
                  <a:cubicBezTo>
                    <a:pt x="768" y="1715"/>
                    <a:pt x="558" y="1667"/>
                    <a:pt x="558" y="1515"/>
                  </a:cubicBezTo>
                  <a:lnTo>
                    <a:pt x="558" y="84"/>
                  </a:lnTo>
                  <a:cubicBezTo>
                    <a:pt x="558" y="37"/>
                    <a:pt x="519" y="0"/>
                    <a:pt x="474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1547"/>
                  </a:lnTo>
                  <a:cubicBezTo>
                    <a:pt x="0" y="1797"/>
                    <a:pt x="110" y="1957"/>
                    <a:pt x="320" y="2083"/>
                  </a:cubicBezTo>
                  <a:cubicBezTo>
                    <a:pt x="530" y="2209"/>
                    <a:pt x="1017" y="2204"/>
                    <a:pt x="1161" y="2204"/>
                  </a:cubicBezTo>
                  <a:lnTo>
                    <a:pt x="1319" y="2204"/>
                  </a:lnTo>
                  <a:lnTo>
                    <a:pt x="1476" y="2204"/>
                  </a:lnTo>
                  <a:cubicBezTo>
                    <a:pt x="1620" y="2204"/>
                    <a:pt x="2107" y="2209"/>
                    <a:pt x="2317" y="2083"/>
                  </a:cubicBezTo>
                  <a:cubicBezTo>
                    <a:pt x="2526" y="1957"/>
                    <a:pt x="2637" y="1797"/>
                    <a:pt x="2637" y="1547"/>
                  </a:cubicBezTo>
                  <a:lnTo>
                    <a:pt x="2637" y="84"/>
                  </a:lnTo>
                  <a:cubicBezTo>
                    <a:pt x="2637" y="37"/>
                    <a:pt x="2601" y="0"/>
                    <a:pt x="2553" y="0"/>
                  </a:cubicBezTo>
                  <a:lnTo>
                    <a:pt x="2163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43A68453-55AD-B34D-97D6-126AAF111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D0DC3D4F-65D0-C249-AB0B-8E8489D186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600DDECF-BF8D-E946-B902-2C4FF3F2D0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DDD14FDE-81AC-5644-8559-68EEB8A20B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9363" y="3159125"/>
              <a:ext cx="869950" cy="793750"/>
            </a:xfrm>
            <a:custGeom>
              <a:avLst/>
              <a:gdLst>
                <a:gd name="T0" fmla="*/ 1486 w 2418"/>
                <a:gd name="T1" fmla="*/ 543 h 2205"/>
                <a:gd name="T2" fmla="*/ 1539 w 2418"/>
                <a:gd name="T3" fmla="*/ 490 h 2205"/>
                <a:gd name="T4" fmla="*/ 2333 w 2418"/>
                <a:gd name="T5" fmla="*/ 490 h 2205"/>
                <a:gd name="T6" fmla="*/ 2417 w 2418"/>
                <a:gd name="T7" fmla="*/ 406 h 2205"/>
                <a:gd name="T8" fmla="*/ 2417 w 2418"/>
                <a:gd name="T9" fmla="*/ 84 h 2205"/>
                <a:gd name="T10" fmla="*/ 2333 w 2418"/>
                <a:gd name="T11" fmla="*/ 0 h 2205"/>
                <a:gd name="T12" fmla="*/ 84 w 2418"/>
                <a:gd name="T13" fmla="*/ 0 h 2205"/>
                <a:gd name="T14" fmla="*/ 0 w 2418"/>
                <a:gd name="T15" fmla="*/ 84 h 2205"/>
                <a:gd name="T16" fmla="*/ 0 w 2418"/>
                <a:gd name="T17" fmla="*/ 406 h 2205"/>
                <a:gd name="T18" fmla="*/ 84 w 2418"/>
                <a:gd name="T19" fmla="*/ 490 h 2205"/>
                <a:gd name="T20" fmla="*/ 878 w 2418"/>
                <a:gd name="T21" fmla="*/ 490 h 2205"/>
                <a:gd name="T22" fmla="*/ 930 w 2418"/>
                <a:gd name="T23" fmla="*/ 543 h 2205"/>
                <a:gd name="T24" fmla="*/ 930 w 2418"/>
                <a:gd name="T25" fmla="*/ 2120 h 2205"/>
                <a:gd name="T26" fmla="*/ 1014 w 2418"/>
                <a:gd name="T27" fmla="*/ 2204 h 2205"/>
                <a:gd name="T28" fmla="*/ 1402 w 2418"/>
                <a:gd name="T29" fmla="*/ 2204 h 2205"/>
                <a:gd name="T30" fmla="*/ 1486 w 2418"/>
                <a:gd name="T31" fmla="*/ 2120 h 2205"/>
                <a:gd name="T32" fmla="*/ 1486 w 2418"/>
                <a:gd name="T33" fmla="*/ 543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418" h="2205">
                  <a:moveTo>
                    <a:pt x="1486" y="543"/>
                  </a:moveTo>
                  <a:cubicBezTo>
                    <a:pt x="1486" y="514"/>
                    <a:pt x="1510" y="490"/>
                    <a:pt x="1539" y="490"/>
                  </a:cubicBezTo>
                  <a:lnTo>
                    <a:pt x="2333" y="490"/>
                  </a:lnTo>
                  <a:cubicBezTo>
                    <a:pt x="2380" y="490"/>
                    <a:pt x="2417" y="451"/>
                    <a:pt x="2417" y="406"/>
                  </a:cubicBezTo>
                  <a:lnTo>
                    <a:pt x="2417" y="84"/>
                  </a:lnTo>
                  <a:cubicBezTo>
                    <a:pt x="2417" y="37"/>
                    <a:pt x="2378" y="0"/>
                    <a:pt x="2333" y="0"/>
                  </a:cubicBezTo>
                  <a:lnTo>
                    <a:pt x="84" y="0"/>
                  </a:lnTo>
                  <a:cubicBezTo>
                    <a:pt x="37" y="0"/>
                    <a:pt x="0" y="39"/>
                    <a:pt x="0" y="84"/>
                  </a:cubicBezTo>
                  <a:lnTo>
                    <a:pt x="0" y="406"/>
                  </a:lnTo>
                  <a:cubicBezTo>
                    <a:pt x="0" y="454"/>
                    <a:pt x="39" y="490"/>
                    <a:pt x="84" y="490"/>
                  </a:cubicBezTo>
                  <a:lnTo>
                    <a:pt x="878" y="490"/>
                  </a:lnTo>
                  <a:cubicBezTo>
                    <a:pt x="907" y="490"/>
                    <a:pt x="930" y="514"/>
                    <a:pt x="930" y="543"/>
                  </a:cubicBezTo>
                  <a:lnTo>
                    <a:pt x="930" y="2120"/>
                  </a:lnTo>
                  <a:cubicBezTo>
                    <a:pt x="930" y="2167"/>
                    <a:pt x="970" y="2204"/>
                    <a:pt x="1014" y="2204"/>
                  </a:cubicBezTo>
                  <a:lnTo>
                    <a:pt x="1402" y="2204"/>
                  </a:lnTo>
                  <a:cubicBezTo>
                    <a:pt x="1450" y="2204"/>
                    <a:pt x="1486" y="2164"/>
                    <a:pt x="1486" y="2120"/>
                  </a:cubicBezTo>
                  <a:lnTo>
                    <a:pt x="1486" y="54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9F2DB374-3C99-714F-91A1-D7FEAC736C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57363" y="3146425"/>
              <a:ext cx="952500" cy="819150"/>
            </a:xfrm>
            <a:custGeom>
              <a:avLst/>
              <a:gdLst>
                <a:gd name="T0" fmla="*/ 2050 w 2646"/>
                <a:gd name="T1" fmla="*/ 1416 h 2276"/>
                <a:gd name="T2" fmla="*/ 2087 w 2646"/>
                <a:gd name="T3" fmla="*/ 1379 h 2276"/>
                <a:gd name="T4" fmla="*/ 2087 w 2646"/>
                <a:gd name="T5" fmla="*/ 121 h 2276"/>
                <a:gd name="T6" fmla="*/ 2171 w 2646"/>
                <a:gd name="T7" fmla="*/ 37 h 2276"/>
                <a:gd name="T8" fmla="*/ 2561 w 2646"/>
                <a:gd name="T9" fmla="*/ 37 h 2276"/>
                <a:gd name="T10" fmla="*/ 2645 w 2646"/>
                <a:gd name="T11" fmla="*/ 121 h 2276"/>
                <a:gd name="T12" fmla="*/ 2645 w 2646"/>
                <a:gd name="T13" fmla="*/ 1945 h 2276"/>
                <a:gd name="T14" fmla="*/ 2501 w 2646"/>
                <a:gd name="T15" fmla="*/ 2243 h 2276"/>
                <a:gd name="T16" fmla="*/ 2084 w 2646"/>
                <a:gd name="T17" fmla="*/ 2149 h 2276"/>
                <a:gd name="T18" fmla="*/ 689 w 2646"/>
                <a:gd name="T19" fmla="*/ 934 h 2276"/>
                <a:gd name="T20" fmla="*/ 611 w 2646"/>
                <a:gd name="T21" fmla="*/ 863 h 2276"/>
                <a:gd name="T22" fmla="*/ 592 w 2646"/>
                <a:gd name="T23" fmla="*/ 855 h 2276"/>
                <a:gd name="T24" fmla="*/ 561 w 2646"/>
                <a:gd name="T25" fmla="*/ 886 h 2276"/>
                <a:gd name="T26" fmla="*/ 561 w 2646"/>
                <a:gd name="T27" fmla="*/ 2152 h 2276"/>
                <a:gd name="T28" fmla="*/ 477 w 2646"/>
                <a:gd name="T29" fmla="*/ 2236 h 2276"/>
                <a:gd name="T30" fmla="*/ 84 w 2646"/>
                <a:gd name="T31" fmla="*/ 2236 h 2276"/>
                <a:gd name="T32" fmla="*/ 0 w 2646"/>
                <a:gd name="T33" fmla="*/ 2152 h 2276"/>
                <a:gd name="T34" fmla="*/ 0 w 2646"/>
                <a:gd name="T35" fmla="*/ 331 h 2276"/>
                <a:gd name="T36" fmla="*/ 144 w 2646"/>
                <a:gd name="T37" fmla="*/ 32 h 2276"/>
                <a:gd name="T38" fmla="*/ 561 w 2646"/>
                <a:gd name="T39" fmla="*/ 126 h 2276"/>
                <a:gd name="T40" fmla="*/ 1956 w 2646"/>
                <a:gd name="T41" fmla="*/ 1343 h 2276"/>
                <a:gd name="T42" fmla="*/ 2024 w 2646"/>
                <a:gd name="T43" fmla="*/ 1406 h 2276"/>
                <a:gd name="T44" fmla="*/ 2050 w 2646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6" h="2276">
                  <a:moveTo>
                    <a:pt x="2050" y="1416"/>
                  </a:moveTo>
                  <a:cubicBezTo>
                    <a:pt x="2068" y="1416"/>
                    <a:pt x="2087" y="1400"/>
                    <a:pt x="2087" y="1379"/>
                  </a:cubicBezTo>
                  <a:lnTo>
                    <a:pt x="2087" y="121"/>
                  </a:lnTo>
                  <a:cubicBezTo>
                    <a:pt x="2087" y="74"/>
                    <a:pt x="2126" y="37"/>
                    <a:pt x="2171" y="37"/>
                  </a:cubicBezTo>
                  <a:lnTo>
                    <a:pt x="2561" y="37"/>
                  </a:lnTo>
                  <a:cubicBezTo>
                    <a:pt x="2608" y="37"/>
                    <a:pt x="2645" y="76"/>
                    <a:pt x="2645" y="121"/>
                  </a:cubicBezTo>
                  <a:lnTo>
                    <a:pt x="2645" y="1945"/>
                  </a:lnTo>
                  <a:cubicBezTo>
                    <a:pt x="2645" y="2131"/>
                    <a:pt x="2572" y="2212"/>
                    <a:pt x="2501" y="2243"/>
                  </a:cubicBezTo>
                  <a:cubicBezTo>
                    <a:pt x="2430" y="2275"/>
                    <a:pt x="2215" y="2262"/>
                    <a:pt x="2084" y="2149"/>
                  </a:cubicBezTo>
                  <a:cubicBezTo>
                    <a:pt x="1956" y="2036"/>
                    <a:pt x="689" y="934"/>
                    <a:pt x="689" y="934"/>
                  </a:cubicBezTo>
                  <a:cubicBezTo>
                    <a:pt x="689" y="934"/>
                    <a:pt x="616" y="868"/>
                    <a:pt x="611" y="863"/>
                  </a:cubicBezTo>
                  <a:cubicBezTo>
                    <a:pt x="605" y="858"/>
                    <a:pt x="598" y="855"/>
                    <a:pt x="592" y="855"/>
                  </a:cubicBezTo>
                  <a:cubicBezTo>
                    <a:pt x="574" y="855"/>
                    <a:pt x="561" y="868"/>
                    <a:pt x="561" y="886"/>
                  </a:cubicBezTo>
                  <a:lnTo>
                    <a:pt x="561" y="2152"/>
                  </a:lnTo>
                  <a:cubicBezTo>
                    <a:pt x="561" y="2199"/>
                    <a:pt x="522" y="2236"/>
                    <a:pt x="477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92" y="239"/>
                    <a:pt x="1956" y="1343"/>
                    <a:pt x="1956" y="1343"/>
                  </a:cubicBezTo>
                  <a:cubicBezTo>
                    <a:pt x="1956" y="1343"/>
                    <a:pt x="2021" y="1400"/>
                    <a:pt x="2024" y="1406"/>
                  </a:cubicBezTo>
                  <a:cubicBezTo>
                    <a:pt x="2032" y="1411"/>
                    <a:pt x="2040" y="1416"/>
                    <a:pt x="2050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4DA560CA-6A4B-3844-8E0F-E1088EB66E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53088" y="3146425"/>
              <a:ext cx="950912" cy="819150"/>
            </a:xfrm>
            <a:custGeom>
              <a:avLst/>
              <a:gdLst>
                <a:gd name="T0" fmla="*/ 2047 w 2643"/>
                <a:gd name="T1" fmla="*/ 1416 h 2276"/>
                <a:gd name="T2" fmla="*/ 2084 w 2643"/>
                <a:gd name="T3" fmla="*/ 1379 h 2276"/>
                <a:gd name="T4" fmla="*/ 2084 w 2643"/>
                <a:gd name="T5" fmla="*/ 121 h 2276"/>
                <a:gd name="T6" fmla="*/ 2168 w 2643"/>
                <a:gd name="T7" fmla="*/ 37 h 2276"/>
                <a:gd name="T8" fmla="*/ 2559 w 2643"/>
                <a:gd name="T9" fmla="*/ 37 h 2276"/>
                <a:gd name="T10" fmla="*/ 2642 w 2643"/>
                <a:gd name="T11" fmla="*/ 121 h 2276"/>
                <a:gd name="T12" fmla="*/ 2642 w 2643"/>
                <a:gd name="T13" fmla="*/ 1945 h 2276"/>
                <a:gd name="T14" fmla="*/ 2498 w 2643"/>
                <a:gd name="T15" fmla="*/ 2243 h 2276"/>
                <a:gd name="T16" fmla="*/ 2081 w 2643"/>
                <a:gd name="T17" fmla="*/ 2149 h 2276"/>
                <a:gd name="T18" fmla="*/ 687 w 2643"/>
                <a:gd name="T19" fmla="*/ 934 h 2276"/>
                <a:gd name="T20" fmla="*/ 608 w 2643"/>
                <a:gd name="T21" fmla="*/ 863 h 2276"/>
                <a:gd name="T22" fmla="*/ 590 w 2643"/>
                <a:gd name="T23" fmla="*/ 855 h 2276"/>
                <a:gd name="T24" fmla="*/ 558 w 2643"/>
                <a:gd name="T25" fmla="*/ 886 h 2276"/>
                <a:gd name="T26" fmla="*/ 558 w 2643"/>
                <a:gd name="T27" fmla="*/ 2152 h 2276"/>
                <a:gd name="T28" fmla="*/ 474 w 2643"/>
                <a:gd name="T29" fmla="*/ 2236 h 2276"/>
                <a:gd name="T30" fmla="*/ 84 w 2643"/>
                <a:gd name="T31" fmla="*/ 2236 h 2276"/>
                <a:gd name="T32" fmla="*/ 0 w 2643"/>
                <a:gd name="T33" fmla="*/ 2152 h 2276"/>
                <a:gd name="T34" fmla="*/ 0 w 2643"/>
                <a:gd name="T35" fmla="*/ 331 h 2276"/>
                <a:gd name="T36" fmla="*/ 144 w 2643"/>
                <a:gd name="T37" fmla="*/ 32 h 2276"/>
                <a:gd name="T38" fmla="*/ 561 w 2643"/>
                <a:gd name="T39" fmla="*/ 126 h 2276"/>
                <a:gd name="T40" fmla="*/ 1956 w 2643"/>
                <a:gd name="T41" fmla="*/ 1343 h 2276"/>
                <a:gd name="T42" fmla="*/ 2021 w 2643"/>
                <a:gd name="T43" fmla="*/ 1406 h 2276"/>
                <a:gd name="T44" fmla="*/ 2047 w 2643"/>
                <a:gd name="T45" fmla="*/ 1416 h 2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43" h="2276">
                  <a:moveTo>
                    <a:pt x="2047" y="1416"/>
                  </a:moveTo>
                  <a:cubicBezTo>
                    <a:pt x="2068" y="1416"/>
                    <a:pt x="2084" y="1400"/>
                    <a:pt x="2084" y="1379"/>
                  </a:cubicBezTo>
                  <a:lnTo>
                    <a:pt x="2084" y="121"/>
                  </a:lnTo>
                  <a:cubicBezTo>
                    <a:pt x="2084" y="74"/>
                    <a:pt x="2123" y="37"/>
                    <a:pt x="2168" y="37"/>
                  </a:cubicBezTo>
                  <a:lnTo>
                    <a:pt x="2559" y="37"/>
                  </a:lnTo>
                  <a:cubicBezTo>
                    <a:pt x="2606" y="37"/>
                    <a:pt x="2642" y="76"/>
                    <a:pt x="2642" y="121"/>
                  </a:cubicBezTo>
                  <a:lnTo>
                    <a:pt x="2642" y="1945"/>
                  </a:lnTo>
                  <a:cubicBezTo>
                    <a:pt x="2642" y="2131"/>
                    <a:pt x="2569" y="2212"/>
                    <a:pt x="2498" y="2243"/>
                  </a:cubicBezTo>
                  <a:cubicBezTo>
                    <a:pt x="2427" y="2275"/>
                    <a:pt x="2212" y="2262"/>
                    <a:pt x="2081" y="2149"/>
                  </a:cubicBezTo>
                  <a:cubicBezTo>
                    <a:pt x="1953" y="2036"/>
                    <a:pt x="687" y="934"/>
                    <a:pt x="687" y="934"/>
                  </a:cubicBezTo>
                  <a:cubicBezTo>
                    <a:pt x="687" y="934"/>
                    <a:pt x="613" y="868"/>
                    <a:pt x="608" y="863"/>
                  </a:cubicBezTo>
                  <a:cubicBezTo>
                    <a:pt x="603" y="858"/>
                    <a:pt x="595" y="855"/>
                    <a:pt x="590" y="855"/>
                  </a:cubicBezTo>
                  <a:cubicBezTo>
                    <a:pt x="571" y="855"/>
                    <a:pt x="558" y="868"/>
                    <a:pt x="558" y="886"/>
                  </a:cubicBezTo>
                  <a:lnTo>
                    <a:pt x="558" y="2152"/>
                  </a:lnTo>
                  <a:cubicBezTo>
                    <a:pt x="558" y="2199"/>
                    <a:pt x="519" y="2236"/>
                    <a:pt x="474" y="2236"/>
                  </a:cubicBezTo>
                  <a:lnTo>
                    <a:pt x="84" y="2236"/>
                  </a:lnTo>
                  <a:cubicBezTo>
                    <a:pt x="37" y="2236"/>
                    <a:pt x="0" y="2196"/>
                    <a:pt x="0" y="2152"/>
                  </a:cubicBezTo>
                  <a:lnTo>
                    <a:pt x="0" y="331"/>
                  </a:lnTo>
                  <a:cubicBezTo>
                    <a:pt x="0" y="145"/>
                    <a:pt x="73" y="63"/>
                    <a:pt x="144" y="32"/>
                  </a:cubicBezTo>
                  <a:cubicBezTo>
                    <a:pt x="215" y="0"/>
                    <a:pt x="430" y="13"/>
                    <a:pt x="561" y="126"/>
                  </a:cubicBezTo>
                  <a:cubicBezTo>
                    <a:pt x="689" y="239"/>
                    <a:pt x="1956" y="1343"/>
                    <a:pt x="1956" y="1343"/>
                  </a:cubicBezTo>
                  <a:cubicBezTo>
                    <a:pt x="1956" y="1343"/>
                    <a:pt x="2016" y="1400"/>
                    <a:pt x="2021" y="1406"/>
                  </a:cubicBezTo>
                  <a:cubicBezTo>
                    <a:pt x="2029" y="1411"/>
                    <a:pt x="2037" y="1416"/>
                    <a:pt x="2047" y="14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C775AE05-31C4-7842-B6A7-FF53DBC045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9088" y="3159125"/>
              <a:ext cx="201612" cy="793750"/>
            </a:xfrm>
            <a:custGeom>
              <a:avLst/>
              <a:gdLst>
                <a:gd name="T0" fmla="*/ 0 w 560"/>
                <a:gd name="T1" fmla="*/ 84 h 2205"/>
                <a:gd name="T2" fmla="*/ 84 w 560"/>
                <a:gd name="T3" fmla="*/ 0 h 2205"/>
                <a:gd name="T4" fmla="*/ 475 w 560"/>
                <a:gd name="T5" fmla="*/ 0 h 2205"/>
                <a:gd name="T6" fmla="*/ 559 w 560"/>
                <a:gd name="T7" fmla="*/ 84 h 2205"/>
                <a:gd name="T8" fmla="*/ 559 w 560"/>
                <a:gd name="T9" fmla="*/ 2120 h 2205"/>
                <a:gd name="T10" fmla="*/ 475 w 560"/>
                <a:gd name="T11" fmla="*/ 2204 h 2205"/>
                <a:gd name="T12" fmla="*/ 84 w 560"/>
                <a:gd name="T13" fmla="*/ 2204 h 2205"/>
                <a:gd name="T14" fmla="*/ 0 w 560"/>
                <a:gd name="T15" fmla="*/ 2120 h 2205"/>
                <a:gd name="T16" fmla="*/ 0 w 560"/>
                <a:gd name="T17" fmla="*/ 84 h 2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05">
                  <a:moveTo>
                    <a:pt x="0" y="84"/>
                  </a:moveTo>
                  <a:cubicBezTo>
                    <a:pt x="0" y="37"/>
                    <a:pt x="40" y="0"/>
                    <a:pt x="84" y="0"/>
                  </a:cubicBezTo>
                  <a:lnTo>
                    <a:pt x="475" y="0"/>
                  </a:lnTo>
                  <a:cubicBezTo>
                    <a:pt x="522" y="0"/>
                    <a:pt x="559" y="39"/>
                    <a:pt x="559" y="84"/>
                  </a:cubicBezTo>
                  <a:lnTo>
                    <a:pt x="559" y="2120"/>
                  </a:lnTo>
                  <a:cubicBezTo>
                    <a:pt x="559" y="2167"/>
                    <a:pt x="519" y="2204"/>
                    <a:pt x="475" y="2204"/>
                  </a:cubicBezTo>
                  <a:lnTo>
                    <a:pt x="84" y="2204"/>
                  </a:lnTo>
                  <a:cubicBezTo>
                    <a:pt x="37" y="2204"/>
                    <a:pt x="0" y="2164"/>
                    <a:pt x="0" y="2120"/>
                  </a:cubicBezTo>
                  <a:lnTo>
                    <a:pt x="0" y="8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80842B31-E7A5-5A41-A7CB-EEC1A3CC36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89438" y="3155950"/>
              <a:ext cx="1196975" cy="798513"/>
            </a:xfrm>
            <a:custGeom>
              <a:avLst/>
              <a:gdLst>
                <a:gd name="T0" fmla="*/ 1931 w 3324"/>
                <a:gd name="T1" fmla="*/ 141 h 2217"/>
                <a:gd name="T2" fmla="*/ 1662 w 3324"/>
                <a:gd name="T3" fmla="*/ 0 h 2217"/>
                <a:gd name="T4" fmla="*/ 1392 w 3324"/>
                <a:gd name="T5" fmla="*/ 141 h 2217"/>
                <a:gd name="T6" fmla="*/ 13 w 3324"/>
                <a:gd name="T7" fmla="*/ 2130 h 2217"/>
                <a:gd name="T8" fmla="*/ 0 w 3324"/>
                <a:gd name="T9" fmla="*/ 2164 h 2217"/>
                <a:gd name="T10" fmla="*/ 53 w 3324"/>
                <a:gd name="T11" fmla="*/ 2216 h 2217"/>
                <a:gd name="T12" fmla="*/ 556 w 3324"/>
                <a:gd name="T13" fmla="*/ 2216 h 2217"/>
                <a:gd name="T14" fmla="*/ 601 w 3324"/>
                <a:gd name="T15" fmla="*/ 2190 h 2217"/>
                <a:gd name="T16" fmla="*/ 957 w 3324"/>
                <a:gd name="T17" fmla="*/ 1675 h 2217"/>
                <a:gd name="T18" fmla="*/ 1004 w 3324"/>
                <a:gd name="T19" fmla="*/ 1646 h 2217"/>
                <a:gd name="T20" fmla="*/ 2319 w 3324"/>
                <a:gd name="T21" fmla="*/ 1646 h 2217"/>
                <a:gd name="T22" fmla="*/ 2366 w 3324"/>
                <a:gd name="T23" fmla="*/ 1675 h 2217"/>
                <a:gd name="T24" fmla="*/ 2723 w 3324"/>
                <a:gd name="T25" fmla="*/ 2190 h 2217"/>
                <a:gd name="T26" fmla="*/ 2768 w 3324"/>
                <a:gd name="T27" fmla="*/ 2216 h 2217"/>
                <a:gd name="T28" fmla="*/ 3271 w 3324"/>
                <a:gd name="T29" fmla="*/ 2216 h 2217"/>
                <a:gd name="T30" fmla="*/ 3323 w 3324"/>
                <a:gd name="T31" fmla="*/ 2164 h 2217"/>
                <a:gd name="T32" fmla="*/ 3310 w 3324"/>
                <a:gd name="T33" fmla="*/ 2130 h 2217"/>
                <a:gd name="T34" fmla="*/ 1931 w 3324"/>
                <a:gd name="T35" fmla="*/ 141 h 2217"/>
                <a:gd name="T36" fmla="*/ 1377 w 3324"/>
                <a:gd name="T37" fmla="*/ 1153 h 2217"/>
                <a:gd name="T38" fmla="*/ 1345 w 3324"/>
                <a:gd name="T39" fmla="*/ 1122 h 2217"/>
                <a:gd name="T40" fmla="*/ 1353 w 3324"/>
                <a:gd name="T41" fmla="*/ 1101 h 2217"/>
                <a:gd name="T42" fmla="*/ 1633 w 3324"/>
                <a:gd name="T43" fmla="*/ 697 h 2217"/>
                <a:gd name="T44" fmla="*/ 1639 w 3324"/>
                <a:gd name="T45" fmla="*/ 692 h 2217"/>
                <a:gd name="T46" fmla="*/ 1644 w 3324"/>
                <a:gd name="T47" fmla="*/ 686 h 2217"/>
                <a:gd name="T48" fmla="*/ 1657 w 3324"/>
                <a:gd name="T49" fmla="*/ 684 h 2217"/>
                <a:gd name="T50" fmla="*/ 1660 w 3324"/>
                <a:gd name="T51" fmla="*/ 684 h 2217"/>
                <a:gd name="T52" fmla="*/ 1662 w 3324"/>
                <a:gd name="T53" fmla="*/ 684 h 2217"/>
                <a:gd name="T54" fmla="*/ 1675 w 3324"/>
                <a:gd name="T55" fmla="*/ 686 h 2217"/>
                <a:gd name="T56" fmla="*/ 1681 w 3324"/>
                <a:gd name="T57" fmla="*/ 692 h 2217"/>
                <a:gd name="T58" fmla="*/ 1686 w 3324"/>
                <a:gd name="T59" fmla="*/ 697 h 2217"/>
                <a:gd name="T60" fmla="*/ 1965 w 3324"/>
                <a:gd name="T61" fmla="*/ 1101 h 2217"/>
                <a:gd name="T62" fmla="*/ 1973 w 3324"/>
                <a:gd name="T63" fmla="*/ 1122 h 2217"/>
                <a:gd name="T64" fmla="*/ 1944 w 3324"/>
                <a:gd name="T65" fmla="*/ 1153 h 2217"/>
                <a:gd name="T66" fmla="*/ 1377 w 3324"/>
                <a:gd name="T67" fmla="*/ 1153 h 2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324" h="2217">
                  <a:moveTo>
                    <a:pt x="1931" y="141"/>
                  </a:moveTo>
                  <a:cubicBezTo>
                    <a:pt x="1871" y="55"/>
                    <a:pt x="1774" y="0"/>
                    <a:pt x="1662" y="0"/>
                  </a:cubicBezTo>
                  <a:cubicBezTo>
                    <a:pt x="1549" y="0"/>
                    <a:pt x="1450" y="57"/>
                    <a:pt x="1392" y="141"/>
                  </a:cubicBezTo>
                  <a:lnTo>
                    <a:pt x="13" y="2130"/>
                  </a:lnTo>
                  <a:cubicBezTo>
                    <a:pt x="5" y="2138"/>
                    <a:pt x="0" y="2151"/>
                    <a:pt x="0" y="2164"/>
                  </a:cubicBezTo>
                  <a:cubicBezTo>
                    <a:pt x="0" y="2193"/>
                    <a:pt x="24" y="2216"/>
                    <a:pt x="53" y="2216"/>
                  </a:cubicBezTo>
                  <a:lnTo>
                    <a:pt x="556" y="2216"/>
                  </a:lnTo>
                  <a:cubicBezTo>
                    <a:pt x="574" y="2216"/>
                    <a:pt x="593" y="2206"/>
                    <a:pt x="601" y="2190"/>
                  </a:cubicBezTo>
                  <a:lnTo>
                    <a:pt x="957" y="1675"/>
                  </a:lnTo>
                  <a:cubicBezTo>
                    <a:pt x="965" y="1656"/>
                    <a:pt x="983" y="1646"/>
                    <a:pt x="1004" y="1646"/>
                  </a:cubicBezTo>
                  <a:lnTo>
                    <a:pt x="2319" y="1646"/>
                  </a:lnTo>
                  <a:cubicBezTo>
                    <a:pt x="2340" y="1646"/>
                    <a:pt x="2359" y="1659"/>
                    <a:pt x="2366" y="1675"/>
                  </a:cubicBezTo>
                  <a:lnTo>
                    <a:pt x="2723" y="2190"/>
                  </a:lnTo>
                  <a:cubicBezTo>
                    <a:pt x="2731" y="2206"/>
                    <a:pt x="2749" y="2216"/>
                    <a:pt x="2768" y="2216"/>
                  </a:cubicBezTo>
                  <a:lnTo>
                    <a:pt x="3271" y="2216"/>
                  </a:lnTo>
                  <a:cubicBezTo>
                    <a:pt x="3300" y="2216"/>
                    <a:pt x="3323" y="2193"/>
                    <a:pt x="3323" y="2164"/>
                  </a:cubicBezTo>
                  <a:cubicBezTo>
                    <a:pt x="3321" y="2151"/>
                    <a:pt x="3315" y="2138"/>
                    <a:pt x="3310" y="2130"/>
                  </a:cubicBezTo>
                  <a:lnTo>
                    <a:pt x="1931" y="141"/>
                  </a:lnTo>
                  <a:close/>
                  <a:moveTo>
                    <a:pt x="1377" y="1153"/>
                  </a:moveTo>
                  <a:cubicBezTo>
                    <a:pt x="1358" y="1153"/>
                    <a:pt x="1345" y="1140"/>
                    <a:pt x="1345" y="1122"/>
                  </a:cubicBezTo>
                  <a:cubicBezTo>
                    <a:pt x="1345" y="1114"/>
                    <a:pt x="1348" y="1106"/>
                    <a:pt x="1353" y="1101"/>
                  </a:cubicBezTo>
                  <a:lnTo>
                    <a:pt x="1633" y="697"/>
                  </a:lnTo>
                  <a:lnTo>
                    <a:pt x="1639" y="692"/>
                  </a:lnTo>
                  <a:lnTo>
                    <a:pt x="1644" y="686"/>
                  </a:lnTo>
                  <a:cubicBezTo>
                    <a:pt x="1647" y="684"/>
                    <a:pt x="1652" y="684"/>
                    <a:pt x="1657" y="684"/>
                  </a:cubicBezTo>
                  <a:lnTo>
                    <a:pt x="1660" y="684"/>
                  </a:lnTo>
                  <a:lnTo>
                    <a:pt x="1662" y="684"/>
                  </a:lnTo>
                  <a:cubicBezTo>
                    <a:pt x="1668" y="684"/>
                    <a:pt x="1670" y="684"/>
                    <a:pt x="1675" y="686"/>
                  </a:cubicBezTo>
                  <a:cubicBezTo>
                    <a:pt x="1678" y="686"/>
                    <a:pt x="1678" y="689"/>
                    <a:pt x="1681" y="692"/>
                  </a:cubicBezTo>
                  <a:cubicBezTo>
                    <a:pt x="1683" y="694"/>
                    <a:pt x="1686" y="694"/>
                    <a:pt x="1686" y="697"/>
                  </a:cubicBezTo>
                  <a:lnTo>
                    <a:pt x="1965" y="1101"/>
                  </a:lnTo>
                  <a:cubicBezTo>
                    <a:pt x="1971" y="1106"/>
                    <a:pt x="1973" y="1114"/>
                    <a:pt x="1973" y="1122"/>
                  </a:cubicBezTo>
                  <a:cubicBezTo>
                    <a:pt x="1976" y="1140"/>
                    <a:pt x="1963" y="1153"/>
                    <a:pt x="1944" y="1153"/>
                  </a:cubicBezTo>
                  <a:lnTo>
                    <a:pt x="1377" y="115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4000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2129307"/>
            <a:ext cx="5238466" cy="7719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Consistency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IN" sz="2400" dirty="0"/>
              <a:t>Code will always provide consistent, identical results while point-and-click results will usually differ.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9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63B0D451-82D8-4D42-844B-2FB1B1769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3881333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1630017"/>
            <a:ext cx="5238466" cy="12711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Eliminate Human Error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IN" sz="2400" dirty="0"/>
              <a:t>Taking point-and-click out of the picture and saving the massive cost in time and money associated with human error.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10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6C600D47-1A22-CE43-A4C0-D42E62CDE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3141118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1630017"/>
            <a:ext cx="5238466" cy="127119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Stop Brain-Drain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IN" sz="2400" dirty="0"/>
              <a:t>Avoid lost knowledge when employees leave the company by capturing your team knowledge in the code.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11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DD1AA633-7190-FA49-A5B7-05E0631BF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465236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1630017"/>
            <a:ext cx="5238466" cy="127119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Reusability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IN" sz="2400" dirty="0"/>
              <a:t>Once you invest in documenting a certain part of your infrastructure, you can use it multiple times while maintaining the same level of standards and procedures.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12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DD1AA633-7190-FA49-A5B7-05E0631BF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2669431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1630017"/>
            <a:ext cx="5238466" cy="127119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Collaboration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IN" sz="2400" dirty="0"/>
              <a:t>Collaborate on the same code with others without sharing access to your infrastructure.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13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48625" y="2105470"/>
            <a:ext cx="3190743" cy="3217333"/>
          </a:xfrm>
          <a:prstGeom prst="rect">
            <a:avLst/>
          </a:prstGeom>
        </p:spPr>
      </p:pic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DD1AA633-7190-FA49-A5B7-05E0631BF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10889843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1630017"/>
            <a:ext cx="5238466" cy="127119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Versioning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IN" sz="2400" dirty="0"/>
              <a:t>You can version your infrastructure the same way developer’s version their code. Which means you will always know who changed what when why.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14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9E521437-AE42-EA4B-B7C4-E5EFEC499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6578757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1630017"/>
            <a:ext cx="5238466" cy="127119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Testing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IN" sz="2400" dirty="0"/>
              <a:t>You can test the code before deploying it which saves time and effort during deployment.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15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ADBE01B9-BBB2-D94C-8FF5-192342111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3928967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1630017"/>
            <a:ext cx="5238466" cy="12711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Stay Future Proof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r>
              <a:rPr lang="en-IN" sz="2400" dirty="0"/>
              <a:t>“by 2024, 70% of new application developed with programming languages will be deployed in containers.”</a:t>
            </a:r>
          </a:p>
          <a:p>
            <a:pPr algn="r"/>
            <a:r>
              <a:rPr lang="en-IN" sz="2400" i="1" dirty="0"/>
              <a:t>IDC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16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48625" y="2118765"/>
            <a:ext cx="3190743" cy="3190743"/>
          </a:xfrm>
          <a:prstGeom prst="rect">
            <a:avLst/>
          </a:prstGeom>
        </p:spPr>
      </p:pic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978ED101-C428-554C-89D0-FE9F46889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33690285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2C32A47A-CFA9-834B-B1AC-0A55D39A5E8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5000"/>
          </a:blip>
          <a:srcRect l="2" r="2"/>
          <a:stretch>
            <a:fillRect/>
          </a:stretch>
        </p:blipFill>
        <p:spPr/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09600" y="1818310"/>
            <a:ext cx="10972800" cy="1538883"/>
          </a:xfrm>
        </p:spPr>
        <p:txBody>
          <a:bodyPr/>
          <a:lstStyle/>
          <a:p>
            <a:r>
              <a:rPr lang="en-US" dirty="0"/>
              <a:t>What you need to evolve from point-and-click to IaC?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chemeClr val="bg1"/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115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1630017"/>
            <a:ext cx="5238466" cy="12711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The Right Team Skills (Build</a:t>
            </a:r>
            <a:r>
              <a:rPr lang="en-US" sz="3600" dirty="0">
                <a:solidFill>
                  <a:schemeClr val="tx1"/>
                </a:solidFill>
              </a:rPr>
              <a:t> or </a:t>
            </a:r>
            <a:r>
              <a:rPr lang="en-US" sz="4800" dirty="0">
                <a:solidFill>
                  <a:schemeClr val="tx1"/>
                </a:solidFill>
              </a:rPr>
              <a:t>Buy)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/>
              <a:t>DevOps Mentality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/>
              <a:t>Coding skills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/>
              <a:t>IaC tools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/>
              <a:t>Configuration Management tools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18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48625" y="2118765"/>
            <a:ext cx="3190743" cy="3190743"/>
          </a:xfrm>
          <a:prstGeom prst="rect">
            <a:avLst/>
          </a:prstGeom>
        </p:spPr>
      </p:pic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BDF9797B-6E90-0649-B153-903510473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3355162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ooter Placeholder 34"/>
          <p:cNvSpPr>
            <a:spLocks noGrp="1"/>
          </p:cNvSpPr>
          <p:nvPr>
            <p:ph type="ftr" sz="quarter" idx="10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36" name="Slide Number Placeholder 3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</a:t>
            </a:r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/>
          </p:nvPr>
        </p:nvSpPr>
        <p:spPr>
          <a:xfrm>
            <a:off x="5753100" y="841512"/>
            <a:ext cx="914400" cy="914400"/>
          </a:xfrm>
        </p:spPr>
        <p:txBody>
          <a:bodyPr/>
          <a:lstStyle/>
          <a:p>
            <a:r>
              <a:rPr lang="en-IN" dirty="0"/>
              <a:t>1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/>
          </p:nvPr>
        </p:nvSpPr>
        <p:spPr>
          <a:xfrm>
            <a:off x="5753100" y="1587775"/>
            <a:ext cx="914400" cy="914400"/>
          </a:xfrm>
        </p:spPr>
        <p:txBody>
          <a:bodyPr/>
          <a:lstStyle/>
          <a:p>
            <a:r>
              <a:rPr lang="en-IN" dirty="0"/>
              <a:t>2</a:t>
            </a:r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4"/>
          </p:nvPr>
        </p:nvSpPr>
        <p:spPr>
          <a:xfrm>
            <a:off x="5753100" y="2513773"/>
            <a:ext cx="914400" cy="914400"/>
          </a:xfrm>
        </p:spPr>
        <p:txBody>
          <a:bodyPr/>
          <a:lstStyle/>
          <a:p>
            <a:r>
              <a:rPr lang="en-IN" dirty="0"/>
              <a:t>3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5"/>
          </p:nvPr>
        </p:nvSpPr>
        <p:spPr>
          <a:xfrm>
            <a:off x="5753100" y="3339548"/>
            <a:ext cx="914400" cy="914400"/>
          </a:xfrm>
        </p:spPr>
        <p:txBody>
          <a:bodyPr/>
          <a:lstStyle/>
          <a:p>
            <a:r>
              <a:rPr lang="en-IN" dirty="0"/>
              <a:t>4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6"/>
          </p:nvPr>
        </p:nvSpPr>
        <p:spPr>
          <a:xfrm>
            <a:off x="5753100" y="4265544"/>
            <a:ext cx="914400" cy="914400"/>
          </a:xfrm>
        </p:spPr>
        <p:txBody>
          <a:bodyPr/>
          <a:lstStyle/>
          <a:p>
            <a:r>
              <a:rPr lang="en-IN" dirty="0"/>
              <a:t>5</a:t>
            </a:r>
            <a:endParaRPr lang="en-US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7"/>
          </p:nvPr>
        </p:nvSpPr>
        <p:spPr>
          <a:xfrm>
            <a:off x="6953250" y="841512"/>
            <a:ext cx="4629150" cy="9144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8"/>
          </p:nvPr>
        </p:nvSpPr>
        <p:spPr>
          <a:xfrm>
            <a:off x="6953250" y="1678056"/>
            <a:ext cx="4629150" cy="914400"/>
          </a:xfrm>
        </p:spPr>
        <p:txBody>
          <a:bodyPr/>
          <a:lstStyle/>
          <a:p>
            <a:r>
              <a:rPr lang="en-US" dirty="0"/>
              <a:t>What is Infrastructure as Code?</a:t>
            </a:r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9"/>
          </p:nvPr>
        </p:nvSpPr>
        <p:spPr>
          <a:xfrm>
            <a:off x="6953250" y="2514600"/>
            <a:ext cx="4629150" cy="914400"/>
          </a:xfrm>
        </p:spPr>
        <p:txBody>
          <a:bodyPr/>
          <a:lstStyle/>
          <a:p>
            <a:r>
              <a:rPr lang="en-US" dirty="0"/>
              <a:t>Why is IaC important?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20"/>
          </p:nvPr>
        </p:nvSpPr>
        <p:spPr>
          <a:xfrm>
            <a:off x="6953250" y="3351144"/>
            <a:ext cx="4629150" cy="914400"/>
          </a:xfrm>
        </p:spPr>
        <p:txBody>
          <a:bodyPr/>
          <a:lstStyle/>
          <a:p>
            <a:r>
              <a:rPr lang="en-US" dirty="0"/>
              <a:t>How can you leverage IaC?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21"/>
          </p:nvPr>
        </p:nvSpPr>
        <p:spPr>
          <a:xfrm>
            <a:off x="6953250" y="4187688"/>
            <a:ext cx="4629150" cy="914400"/>
          </a:xfrm>
        </p:spPr>
        <p:txBody>
          <a:bodyPr/>
          <a:lstStyle/>
          <a:p>
            <a:r>
              <a:rPr lang="en-US" dirty="0"/>
              <a:t>Demo of IaC in action</a:t>
            </a:r>
          </a:p>
        </p:txBody>
      </p:sp>
      <p:sp>
        <p:nvSpPr>
          <p:cNvPr id="15" name="Text Placeholder 25">
            <a:extLst>
              <a:ext uri="{FF2B5EF4-FFF2-40B4-BE49-F238E27FC236}">
                <a16:creationId xmlns:a16="http://schemas.microsoft.com/office/drawing/2014/main" id="{D09B2CFF-854B-E14E-AB26-C248B86844F0}"/>
              </a:ext>
            </a:extLst>
          </p:cNvPr>
          <p:cNvSpPr txBox="1">
            <a:spLocks/>
          </p:cNvSpPr>
          <p:nvPr/>
        </p:nvSpPr>
        <p:spPr>
          <a:xfrm>
            <a:off x="5753100" y="5102088"/>
            <a:ext cx="914400" cy="9144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5400" kern="120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Tx/>
              <a:buFont typeface="Avenir Book" panose="02000503020000020003" pitchFamily="2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Tx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Tx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Tx/>
              <a:buFont typeface="Wingdings" panose="05000000000000000000" pitchFamily="2" charset="2"/>
              <a:buChar char="Ø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6</a:t>
            </a:r>
            <a:endParaRPr lang="en-US" dirty="0"/>
          </a:p>
        </p:txBody>
      </p:sp>
      <p:sp>
        <p:nvSpPr>
          <p:cNvPr id="16" name="Text Placeholder 30">
            <a:extLst>
              <a:ext uri="{FF2B5EF4-FFF2-40B4-BE49-F238E27FC236}">
                <a16:creationId xmlns:a16="http://schemas.microsoft.com/office/drawing/2014/main" id="{71F2FB3E-812E-5848-83C6-357D815E57A0}"/>
              </a:ext>
            </a:extLst>
          </p:cNvPr>
          <p:cNvSpPr txBox="1">
            <a:spLocks/>
          </p:cNvSpPr>
          <p:nvPr/>
        </p:nvSpPr>
        <p:spPr>
          <a:xfrm>
            <a:off x="6953250" y="5024232"/>
            <a:ext cx="4629150" cy="9144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Tx/>
              <a:buFont typeface="Avenir Book" panose="02000503020000020003" pitchFamily="2" charset="0"/>
              <a:buChar char="–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Tx/>
              <a:buFont typeface="Wingdings" panose="05000000000000000000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Tx/>
              <a:buFont typeface="Courier New" panose="02070309020205020404" pitchFamily="49" charset="0"/>
              <a:buChar char="o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ClrTx/>
              <a:buFont typeface="Wingdings" panose="05000000000000000000" pitchFamily="2" charset="2"/>
              <a:buChar char="Ø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0030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23" grpId="0" build="p"/>
      <p:bldP spid="24" grpId="0" build="p"/>
      <p:bldP spid="25" grpId="0" build="p"/>
      <p:bldP spid="26" grpId="0" build="p"/>
      <p:bldP spid="27" grpId="0" build="p"/>
      <p:bldP spid="28" grpId="0" build="p"/>
      <p:bldP spid="29" grpId="0" build="p"/>
      <p:bldP spid="30" grpId="0" build="p"/>
      <p:bldP spid="31" grpId="0" build="p"/>
      <p:bldP spid="15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1630017"/>
            <a:ext cx="5238466" cy="127119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The Right Infrastructure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9568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IN" sz="2400" dirty="0"/>
              <a:t>All the public cloud features, in your datacentre.</a:t>
            </a:r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19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45E23F-C0B6-004F-8FE2-BC48E0B380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0191" y="3844829"/>
            <a:ext cx="2198684" cy="6601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0C1AAF8-9609-E84C-988E-C55D2EC28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2562" y="3844829"/>
            <a:ext cx="2198684" cy="4851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C9A3322-7F52-DD4A-A062-89C8420550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2234" y="2889200"/>
            <a:ext cx="2220420" cy="72837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397E44C-F8F4-E041-BCB8-55F885576C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3847" y="1948069"/>
            <a:ext cx="4652689" cy="57161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EF0676F-D8F0-8C43-BF16-FA4066F55B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20191" y="2955524"/>
            <a:ext cx="2267421" cy="667728"/>
          </a:xfrm>
          <a:prstGeom prst="rect">
            <a:avLst/>
          </a:prstGeom>
        </p:spPr>
      </p:pic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F7EA5347-EEB9-DF47-88BD-BCF115923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A077F5F-12F6-6045-B0F2-F51EC42AD4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93847" y="4557249"/>
            <a:ext cx="1207161" cy="4860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1D92BB23-EFB5-884E-A6C1-A71AFA5A0B9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20191" y="4557435"/>
            <a:ext cx="2718000" cy="48581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6D04582-B9C4-9A4F-AF09-8FA2EFCF3A1C}"/>
              </a:ext>
            </a:extLst>
          </p:cNvPr>
          <p:cNvSpPr txBox="1"/>
          <p:nvPr/>
        </p:nvSpPr>
        <p:spPr>
          <a:xfrm>
            <a:off x="4363656" y="650497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5819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1630017"/>
            <a:ext cx="5238466" cy="127119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Just Start!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/>
              <a:t>Land and Expand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/>
              <a:t>Stay Current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/>
              <a:t>Prepare for the Future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20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48625" y="2118765"/>
            <a:ext cx="3190743" cy="3190743"/>
          </a:xfrm>
          <a:prstGeom prst="rect">
            <a:avLst/>
          </a:prstGeom>
        </p:spPr>
      </p:pic>
      <p:sp>
        <p:nvSpPr>
          <p:cNvPr id="9" name="Footer Placeholder 7">
            <a:extLst>
              <a:ext uri="{FF2B5EF4-FFF2-40B4-BE49-F238E27FC236}">
                <a16:creationId xmlns:a16="http://schemas.microsoft.com/office/drawing/2014/main" id="{2E9F5393-B9EC-A349-882C-B2C0C127F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2541713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2C32A47A-CFA9-834B-B1AC-0A55D39A5E8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5000"/>
          </a:blip>
          <a:srcRect l="2" r="2"/>
          <a:stretch>
            <a:fillRect/>
          </a:stretch>
        </p:blipFill>
        <p:spPr/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09600" y="2587752"/>
            <a:ext cx="10972800" cy="769441"/>
          </a:xfrm>
        </p:spPr>
        <p:txBody>
          <a:bodyPr/>
          <a:lstStyle/>
          <a:p>
            <a:r>
              <a:rPr lang="en-US" dirty="0"/>
              <a:t>Demo of IaC Power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chemeClr val="bg1"/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765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ooter Placeholder 34"/>
          <p:cNvSpPr>
            <a:spLocks noGrp="1"/>
          </p:cNvSpPr>
          <p:nvPr>
            <p:ph type="ftr" sz="quarter" idx="10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36" name="Slide Number Placeholder 3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21" name="Title 20"/>
          <p:cNvSpPr>
            <a:spLocks noGrp="1"/>
          </p:cNvSpPr>
          <p:nvPr>
            <p:ph type="title"/>
          </p:nvPr>
        </p:nvSpPr>
        <p:spPr>
          <a:xfrm>
            <a:off x="609599" y="3121224"/>
            <a:ext cx="3632405" cy="615553"/>
          </a:xfrm>
        </p:spPr>
        <p:txBody>
          <a:bodyPr/>
          <a:lstStyle/>
          <a:p>
            <a:r>
              <a:rPr lang="en-IN" dirty="0"/>
              <a:t>Conclusion</a:t>
            </a:r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1</a:t>
            </a:r>
            <a:endParaRPr lang="en-US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2</a:t>
            </a:r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3</a:t>
            </a:r>
            <a:endParaRPr lang="en-US" dirty="0"/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/>
              <a:t>4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IN" dirty="0"/>
              <a:t>5</a:t>
            </a:r>
            <a:endParaRPr lang="en-US" dirty="0"/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IaC will drastically improve your efficiency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IaC is probably going to solve many issues you are facing today</a:t>
            </a:r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IaC is not something you buy; you will have to build the know-how and team discipline to use it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IaC is not sci-fi, you can start using it today and reap the benefits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You need the right IT infrastructure for the job</a:t>
            </a:r>
          </a:p>
        </p:txBody>
      </p:sp>
    </p:spTree>
    <p:extLst>
      <p:ext uri="{BB962C8B-B14F-4D97-AF65-F5344CB8AC3E}">
        <p14:creationId xmlns:p14="http://schemas.microsoft.com/office/powerpoint/2010/main" val="841489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/>
      <p:bldP spid="23" grpId="0" build="p"/>
      <p:bldP spid="24" grpId="0" build="p"/>
      <p:bldP spid="25" grpId="0" build="p"/>
      <p:bldP spid="26" grpId="0" build="p"/>
      <p:bldP spid="27" grpId="0" build="p"/>
      <p:bldP spid="28" grpId="0" build="p"/>
      <p:bldP spid="29" grpId="0" build="p"/>
      <p:bldP spid="30" grpId="0" build="p"/>
      <p:bldP spid="31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8304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6A84B152-3496-4C52-AF08-97AFFC09D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838201" y="365125"/>
            <a:ext cx="5393360" cy="1325563"/>
          </a:xfrm>
        </p:spPr>
        <p:txBody>
          <a:bodyPr>
            <a:normAutofit/>
          </a:bodyPr>
          <a:lstStyle/>
          <a:p>
            <a:r>
              <a:rPr lang="en-IN" dirty="0"/>
              <a:t>Introduction</a:t>
            </a:r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B2ADB95-0FA3-4BD7-A8AC-89D014A8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838200" y="1825625"/>
            <a:ext cx="5711818" cy="435133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/>
              <a:t>Who I am?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/>
              <a:t>Who is this presentation for?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3200" dirty="0"/>
              <a:t>What will we be talking about?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924DBCE-E731-4B22-8181-A39C1D862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630884" cy="630884"/>
          </a:xfrm>
          <a:prstGeom prst="ellipse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CBF9756-6AC8-4C65-84DF-56FBFFA1D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0227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3" name="Picture 2" descr="A person wearing glasses posing for the camera&#10;&#10;Description automatically generated">
            <a:extLst>
              <a:ext uri="{FF2B5EF4-FFF2-40B4-BE49-F238E27FC236}">
                <a16:creationId xmlns:a16="http://schemas.microsoft.com/office/drawing/2014/main" id="{DDBEE539-40AC-444F-BD89-0F63931E3E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" b="5"/>
          <a:stretch/>
        </p:blipFill>
        <p:spPr>
          <a:xfrm>
            <a:off x="7751975" y="1075239"/>
            <a:ext cx="4128603" cy="4128603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2D385988-EAAF-4C27-AF8A-2BFBECAF3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3621FD4-D14D-45D5-9A57-9A2DE5EA5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B621D332-7329-4994-8836-C429A51B7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| </a:t>
            </a:r>
            <a:fld id="{2C8F94F2-79B1-4F8D-B2F0-3428BA660B51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2D20F754-35A9-4508-BE3C-C59996D14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ooter Placeholder 7">
            <a:extLst>
              <a:ext uri="{FF2B5EF4-FFF2-40B4-BE49-F238E27FC236}">
                <a16:creationId xmlns:a16="http://schemas.microsoft.com/office/drawing/2014/main" id="{334F91B9-C68D-2640-AACD-1CAC1511191C}"/>
              </a:ext>
            </a:extLst>
          </p:cNvPr>
          <p:cNvSpPr txBox="1">
            <a:spLocks/>
          </p:cNvSpPr>
          <p:nvPr/>
        </p:nvSpPr>
        <p:spPr>
          <a:xfrm>
            <a:off x="609600" y="6339245"/>
            <a:ext cx="2345194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800" kern="1200" cap="all" spc="3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Infrastructure As Code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58C00-1C04-4945-BF4F-FB52CAD3C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4055016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609600" y="387148"/>
            <a:ext cx="10698480" cy="615553"/>
          </a:xfrm>
        </p:spPr>
        <p:txBody>
          <a:bodyPr/>
          <a:lstStyle/>
          <a:p>
            <a:r>
              <a:rPr lang="en-IN" dirty="0"/>
              <a:t>What is Infrastructure as Code (IaC)?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878B4C8-F8A8-2A4F-AB62-A92FDCC9B4E6}"/>
              </a:ext>
            </a:extLst>
          </p:cNvPr>
          <p:cNvPicPr>
            <a:picLocks noGrp="1" noChangeAspect="1"/>
          </p:cNvPicPr>
          <p:nvPr>
            <p:ph idx="13"/>
          </p:nvPr>
        </p:nvPicPr>
        <p:blipFill>
          <a:blip r:embed="rId2"/>
          <a:stretch>
            <a:fillRect/>
          </a:stretch>
        </p:blipFill>
        <p:spPr>
          <a:xfrm>
            <a:off x="1483128" y="1364537"/>
            <a:ext cx="9225744" cy="46128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9B8666-0081-184E-8C48-888269440E3F}"/>
              </a:ext>
            </a:extLst>
          </p:cNvPr>
          <p:cNvSpPr txBox="1"/>
          <p:nvPr/>
        </p:nvSpPr>
        <p:spPr>
          <a:xfrm>
            <a:off x="2560294" y="1779776"/>
            <a:ext cx="78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BF9A797-416B-E443-8D51-9AB5A3F7D5AE}"/>
              </a:ext>
            </a:extLst>
          </p:cNvPr>
          <p:cNvSpPr txBox="1"/>
          <p:nvPr/>
        </p:nvSpPr>
        <p:spPr>
          <a:xfrm>
            <a:off x="6990080" y="1779776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Infrastructure</a:t>
            </a:r>
          </a:p>
        </p:txBody>
      </p:sp>
    </p:spTree>
    <p:extLst>
      <p:ext uri="{BB962C8B-B14F-4D97-AF65-F5344CB8AC3E}">
        <p14:creationId xmlns:p14="http://schemas.microsoft.com/office/powerpoint/2010/main" val="1689524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609600" y="387148"/>
            <a:ext cx="10698480" cy="615553"/>
          </a:xfrm>
        </p:spPr>
        <p:txBody>
          <a:bodyPr/>
          <a:lstStyle/>
          <a:p>
            <a:r>
              <a:rPr lang="en-IN" dirty="0"/>
              <a:t>What is Infrastructure as Code (IaC)?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/>
              <a:t>| </a:t>
            </a:r>
            <a:fld id="{2C8F94F2-79B1-4F8D-B2F0-3428BA660B5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9B8666-0081-184E-8C48-888269440E3F}"/>
              </a:ext>
            </a:extLst>
          </p:cNvPr>
          <p:cNvSpPr txBox="1"/>
          <p:nvPr/>
        </p:nvSpPr>
        <p:spPr>
          <a:xfrm>
            <a:off x="2560294" y="1779776"/>
            <a:ext cx="78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BF9A797-416B-E443-8D51-9AB5A3F7D5AE}"/>
              </a:ext>
            </a:extLst>
          </p:cNvPr>
          <p:cNvSpPr txBox="1"/>
          <p:nvPr/>
        </p:nvSpPr>
        <p:spPr>
          <a:xfrm>
            <a:off x="6990080" y="1779776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Infrastructure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FA52D3-F21D-1D4A-9090-7A0FAB3EB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113" y="2149108"/>
            <a:ext cx="3715359" cy="39391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8ED6A99-FF50-404B-9E84-5AAA73F2CE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7021" y="2149108"/>
            <a:ext cx="5489016" cy="393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04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2C32A47A-CFA9-834B-B1AC-0A55D39A5E8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alphaModFix amt="5000"/>
          </a:blip>
          <a:srcRect l="2" r="2"/>
          <a:stretch>
            <a:fillRect/>
          </a:stretch>
        </p:blipFill>
        <p:spPr/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09600" y="2587752"/>
            <a:ext cx="10972800" cy="769441"/>
          </a:xfrm>
        </p:spPr>
        <p:txBody>
          <a:bodyPr/>
          <a:lstStyle/>
          <a:p>
            <a:r>
              <a:rPr lang="en-US" dirty="0"/>
              <a:t>Why is IaC Important?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8BBCE42-BFBB-E546-A838-9E83EE260B73}"/>
              </a:ext>
            </a:extLst>
          </p:cNvPr>
          <p:cNvGrpSpPr>
            <a:grpSpLocks noChangeAspect="1"/>
          </p:cNvGrpSpPr>
          <p:nvPr/>
        </p:nvGrpSpPr>
        <p:grpSpPr>
          <a:xfrm>
            <a:off x="11236799" y="6273000"/>
            <a:ext cx="365289" cy="255600"/>
            <a:chOff x="6935788" y="3157538"/>
            <a:chExt cx="1136650" cy="795337"/>
          </a:xfrm>
          <a:solidFill>
            <a:schemeClr val="bg1"/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F8A7F5D8-6563-714A-BC0C-90811F5F7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157538"/>
              <a:ext cx="492125" cy="334962"/>
            </a:xfrm>
            <a:custGeom>
              <a:avLst/>
              <a:gdLst>
                <a:gd name="T0" fmla="*/ 639 w 1369"/>
                <a:gd name="T1" fmla="*/ 16 h 929"/>
                <a:gd name="T2" fmla="*/ 676 w 1369"/>
                <a:gd name="T3" fmla="*/ 0 h 929"/>
                <a:gd name="T4" fmla="*/ 1316 w 1369"/>
                <a:gd name="T5" fmla="*/ 0 h 929"/>
                <a:gd name="T6" fmla="*/ 1368 w 1369"/>
                <a:gd name="T7" fmla="*/ 53 h 929"/>
                <a:gd name="T8" fmla="*/ 1347 w 1369"/>
                <a:gd name="T9" fmla="*/ 95 h 929"/>
                <a:gd name="T10" fmla="*/ 409 w 1369"/>
                <a:gd name="T11" fmla="*/ 913 h 929"/>
                <a:gd name="T12" fmla="*/ 372 w 1369"/>
                <a:gd name="T13" fmla="*/ 928 h 929"/>
                <a:gd name="T14" fmla="*/ 333 w 1369"/>
                <a:gd name="T15" fmla="*/ 913 h 929"/>
                <a:gd name="T16" fmla="*/ 13 w 1369"/>
                <a:gd name="T17" fmla="*/ 632 h 929"/>
                <a:gd name="T18" fmla="*/ 0 w 1369"/>
                <a:gd name="T19" fmla="*/ 598 h 929"/>
                <a:gd name="T20" fmla="*/ 18 w 1369"/>
                <a:gd name="T21" fmla="*/ 559 h 929"/>
                <a:gd name="T22" fmla="*/ 639 w 1369"/>
                <a:gd name="T23" fmla="*/ 16 h 9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9">
                  <a:moveTo>
                    <a:pt x="639" y="16"/>
                  </a:moveTo>
                  <a:cubicBezTo>
                    <a:pt x="650" y="8"/>
                    <a:pt x="660" y="0"/>
                    <a:pt x="676" y="0"/>
                  </a:cubicBezTo>
                  <a:lnTo>
                    <a:pt x="1316" y="0"/>
                  </a:lnTo>
                  <a:cubicBezTo>
                    <a:pt x="1345" y="0"/>
                    <a:pt x="1368" y="24"/>
                    <a:pt x="1368" y="53"/>
                  </a:cubicBezTo>
                  <a:cubicBezTo>
                    <a:pt x="1368" y="69"/>
                    <a:pt x="1360" y="84"/>
                    <a:pt x="1347" y="95"/>
                  </a:cubicBezTo>
                  <a:lnTo>
                    <a:pt x="409" y="913"/>
                  </a:lnTo>
                  <a:cubicBezTo>
                    <a:pt x="398" y="923"/>
                    <a:pt x="388" y="928"/>
                    <a:pt x="372" y="928"/>
                  </a:cubicBezTo>
                  <a:cubicBezTo>
                    <a:pt x="356" y="928"/>
                    <a:pt x="343" y="923"/>
                    <a:pt x="333" y="913"/>
                  </a:cubicBezTo>
                  <a:lnTo>
                    <a:pt x="13" y="632"/>
                  </a:lnTo>
                  <a:cubicBezTo>
                    <a:pt x="5" y="624"/>
                    <a:pt x="0" y="611"/>
                    <a:pt x="0" y="598"/>
                  </a:cubicBezTo>
                  <a:cubicBezTo>
                    <a:pt x="0" y="582"/>
                    <a:pt x="8" y="569"/>
                    <a:pt x="18" y="559"/>
                  </a:cubicBezTo>
                  <a:lnTo>
                    <a:pt x="639" y="1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3556AF4A-1F0A-C644-945C-165179E95C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80313" y="3619500"/>
              <a:ext cx="492125" cy="333375"/>
            </a:xfrm>
            <a:custGeom>
              <a:avLst/>
              <a:gdLst>
                <a:gd name="T0" fmla="*/ 639 w 1369"/>
                <a:gd name="T1" fmla="*/ 912 h 928"/>
                <a:gd name="T2" fmla="*/ 676 w 1369"/>
                <a:gd name="T3" fmla="*/ 927 h 928"/>
                <a:gd name="T4" fmla="*/ 1316 w 1369"/>
                <a:gd name="T5" fmla="*/ 927 h 928"/>
                <a:gd name="T6" fmla="*/ 1368 w 1369"/>
                <a:gd name="T7" fmla="*/ 875 h 928"/>
                <a:gd name="T8" fmla="*/ 1347 w 1369"/>
                <a:gd name="T9" fmla="*/ 833 h 928"/>
                <a:gd name="T10" fmla="*/ 409 w 1369"/>
                <a:gd name="T11" fmla="*/ 16 h 928"/>
                <a:gd name="T12" fmla="*/ 372 w 1369"/>
                <a:gd name="T13" fmla="*/ 0 h 928"/>
                <a:gd name="T14" fmla="*/ 333 w 1369"/>
                <a:gd name="T15" fmla="*/ 16 h 928"/>
                <a:gd name="T16" fmla="*/ 13 w 1369"/>
                <a:gd name="T17" fmla="*/ 294 h 928"/>
                <a:gd name="T18" fmla="*/ 0 w 1369"/>
                <a:gd name="T19" fmla="*/ 328 h 928"/>
                <a:gd name="T20" fmla="*/ 18 w 1369"/>
                <a:gd name="T21" fmla="*/ 367 h 928"/>
                <a:gd name="T22" fmla="*/ 639 w 1369"/>
                <a:gd name="T23" fmla="*/ 912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69" h="928">
                  <a:moveTo>
                    <a:pt x="639" y="912"/>
                  </a:moveTo>
                  <a:cubicBezTo>
                    <a:pt x="650" y="920"/>
                    <a:pt x="660" y="927"/>
                    <a:pt x="676" y="927"/>
                  </a:cubicBezTo>
                  <a:lnTo>
                    <a:pt x="1316" y="927"/>
                  </a:lnTo>
                  <a:cubicBezTo>
                    <a:pt x="1345" y="927"/>
                    <a:pt x="1368" y="904"/>
                    <a:pt x="1368" y="875"/>
                  </a:cubicBezTo>
                  <a:cubicBezTo>
                    <a:pt x="1368" y="859"/>
                    <a:pt x="1360" y="844"/>
                    <a:pt x="1347" y="833"/>
                  </a:cubicBezTo>
                  <a:lnTo>
                    <a:pt x="409" y="16"/>
                  </a:lnTo>
                  <a:cubicBezTo>
                    <a:pt x="398" y="6"/>
                    <a:pt x="388" y="0"/>
                    <a:pt x="372" y="0"/>
                  </a:cubicBezTo>
                  <a:cubicBezTo>
                    <a:pt x="356" y="0"/>
                    <a:pt x="343" y="6"/>
                    <a:pt x="333" y="16"/>
                  </a:cubicBezTo>
                  <a:lnTo>
                    <a:pt x="13" y="294"/>
                  </a:lnTo>
                  <a:cubicBezTo>
                    <a:pt x="5" y="304"/>
                    <a:pt x="0" y="315"/>
                    <a:pt x="0" y="328"/>
                  </a:cubicBezTo>
                  <a:cubicBezTo>
                    <a:pt x="0" y="344"/>
                    <a:pt x="8" y="357"/>
                    <a:pt x="18" y="367"/>
                  </a:cubicBezTo>
                  <a:lnTo>
                    <a:pt x="639" y="91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B5B7BAA4-C009-CC46-9C18-8DC8949023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35788" y="3157538"/>
              <a:ext cx="703262" cy="795337"/>
            </a:xfrm>
            <a:custGeom>
              <a:avLst/>
              <a:gdLst>
                <a:gd name="T0" fmla="*/ 726 w 1954"/>
                <a:gd name="T1" fmla="*/ 2194 h 2208"/>
                <a:gd name="T2" fmla="*/ 692 w 1954"/>
                <a:gd name="T3" fmla="*/ 2207 h 2208"/>
                <a:gd name="T4" fmla="*/ 52 w 1954"/>
                <a:gd name="T5" fmla="*/ 2207 h 2208"/>
                <a:gd name="T6" fmla="*/ 0 w 1954"/>
                <a:gd name="T7" fmla="*/ 2154 h 2208"/>
                <a:gd name="T8" fmla="*/ 15 w 1954"/>
                <a:gd name="T9" fmla="*/ 2118 h 2208"/>
                <a:gd name="T10" fmla="*/ 1137 w 1954"/>
                <a:gd name="T11" fmla="*/ 1143 h 2208"/>
                <a:gd name="T12" fmla="*/ 1156 w 1954"/>
                <a:gd name="T13" fmla="*/ 1104 h 2208"/>
                <a:gd name="T14" fmla="*/ 1140 w 1954"/>
                <a:gd name="T15" fmla="*/ 1067 h 2208"/>
                <a:gd name="T16" fmla="*/ 21 w 1954"/>
                <a:gd name="T17" fmla="*/ 92 h 2208"/>
                <a:gd name="T18" fmla="*/ 2 w 1954"/>
                <a:gd name="T19" fmla="*/ 53 h 2208"/>
                <a:gd name="T20" fmla="*/ 55 w 1954"/>
                <a:gd name="T21" fmla="*/ 0 h 2208"/>
                <a:gd name="T22" fmla="*/ 694 w 1954"/>
                <a:gd name="T23" fmla="*/ 0 h 2208"/>
                <a:gd name="T24" fmla="*/ 728 w 1954"/>
                <a:gd name="T25" fmla="*/ 14 h 2208"/>
                <a:gd name="T26" fmla="*/ 1934 w 1954"/>
                <a:gd name="T27" fmla="*/ 1065 h 2208"/>
                <a:gd name="T28" fmla="*/ 1953 w 1954"/>
                <a:gd name="T29" fmla="*/ 1104 h 2208"/>
                <a:gd name="T30" fmla="*/ 1934 w 1954"/>
                <a:gd name="T31" fmla="*/ 1143 h 2208"/>
                <a:gd name="T32" fmla="*/ 726 w 1954"/>
                <a:gd name="T33" fmla="*/ 2194 h 2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4" h="2208">
                  <a:moveTo>
                    <a:pt x="726" y="2194"/>
                  </a:moveTo>
                  <a:cubicBezTo>
                    <a:pt x="718" y="2202"/>
                    <a:pt x="705" y="2207"/>
                    <a:pt x="692" y="2207"/>
                  </a:cubicBezTo>
                  <a:lnTo>
                    <a:pt x="52" y="2207"/>
                  </a:lnTo>
                  <a:cubicBezTo>
                    <a:pt x="23" y="2207"/>
                    <a:pt x="0" y="2183"/>
                    <a:pt x="0" y="2154"/>
                  </a:cubicBezTo>
                  <a:cubicBezTo>
                    <a:pt x="0" y="2141"/>
                    <a:pt x="5" y="2128"/>
                    <a:pt x="15" y="2118"/>
                  </a:cubicBezTo>
                  <a:lnTo>
                    <a:pt x="1137" y="1143"/>
                  </a:lnTo>
                  <a:cubicBezTo>
                    <a:pt x="1148" y="1133"/>
                    <a:pt x="1156" y="1120"/>
                    <a:pt x="1156" y="1104"/>
                  </a:cubicBezTo>
                  <a:cubicBezTo>
                    <a:pt x="1156" y="1088"/>
                    <a:pt x="1150" y="1075"/>
                    <a:pt x="1140" y="1067"/>
                  </a:cubicBezTo>
                  <a:lnTo>
                    <a:pt x="21" y="92"/>
                  </a:lnTo>
                  <a:cubicBezTo>
                    <a:pt x="10" y="82"/>
                    <a:pt x="2" y="69"/>
                    <a:pt x="2" y="53"/>
                  </a:cubicBezTo>
                  <a:cubicBezTo>
                    <a:pt x="2" y="24"/>
                    <a:pt x="26" y="0"/>
                    <a:pt x="55" y="0"/>
                  </a:cubicBezTo>
                  <a:lnTo>
                    <a:pt x="694" y="0"/>
                  </a:lnTo>
                  <a:cubicBezTo>
                    <a:pt x="707" y="0"/>
                    <a:pt x="721" y="6"/>
                    <a:pt x="728" y="14"/>
                  </a:cubicBezTo>
                  <a:lnTo>
                    <a:pt x="1934" y="1065"/>
                  </a:lnTo>
                  <a:cubicBezTo>
                    <a:pt x="1945" y="1075"/>
                    <a:pt x="1953" y="1088"/>
                    <a:pt x="1953" y="1104"/>
                  </a:cubicBezTo>
                  <a:cubicBezTo>
                    <a:pt x="1953" y="1120"/>
                    <a:pt x="1945" y="1133"/>
                    <a:pt x="1934" y="1143"/>
                  </a:cubicBezTo>
                  <a:lnTo>
                    <a:pt x="726" y="2194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/>
              <a:t>Infrastructure As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302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2129307"/>
            <a:ext cx="5238466" cy="7719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Documentation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82449"/>
            <a:ext cx="4167115" cy="149715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700" dirty="0"/>
              <a:t>Document your infrastructure so you are on-top of what is running in your infrastructure.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2D493F-2CEA-8A48-A84C-D44DE874E4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1503" y="2129307"/>
            <a:ext cx="3217333" cy="3217333"/>
          </a:xfrm>
          <a:prstGeom prst="rect">
            <a:avLst/>
          </a:prstGeom>
        </p:spPr>
      </p:pic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6</a:t>
            </a:fld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24" name="Footer Placeholder 7">
            <a:extLst>
              <a:ext uri="{FF2B5EF4-FFF2-40B4-BE49-F238E27FC236}">
                <a16:creationId xmlns:a16="http://schemas.microsoft.com/office/drawing/2014/main" id="{655905F7-F13F-4946-8073-BE9B8FEFF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3842247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2129307"/>
            <a:ext cx="5238466" cy="7719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Auto-Healing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IN" sz="2400" dirty="0"/>
              <a:t>Continuously converges (correct) your infrastructure to match what is documented so your infrastructure is always self-healing and not drifting away from the documentation.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7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255CE302-2C1A-F146-9364-9FBD7F6BF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2002885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1094096" y="2129307"/>
            <a:ext cx="5238466" cy="77190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 dirty="0">
                <a:solidFill>
                  <a:schemeClr val="tx1"/>
                </a:solidFill>
              </a:rPr>
              <a:t>Automation</a:t>
            </a:r>
            <a:endParaRPr lang="en-US" sz="6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94096" y="3352632"/>
            <a:ext cx="4167115" cy="1497158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IN" sz="2400" dirty="0"/>
              <a:t>Automates the process of creating new infrastructure and cut the time needed to rebuild your entire infrastructure to minutes instead of months in-case of major incident.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4"/>
          </p:nvPr>
        </p:nvSpPr>
        <p:spPr>
          <a:xfrm>
            <a:off x="11146536" y="6035040"/>
            <a:ext cx="548640" cy="548640"/>
          </a:xfrm>
          <a:prstGeom prst="ellipse">
            <a:avLst/>
          </a:prstGeom>
          <a:solidFill>
            <a:schemeClr val="tx1"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</a:pPr>
            <a:r>
              <a:rPr lang="en-US" sz="1200">
                <a:solidFill>
                  <a:schemeClr val="bg1"/>
                </a:solidFill>
              </a:rPr>
              <a:t>| </a:t>
            </a:r>
            <a:fld id="{2C8F94F2-79B1-4F8D-B2F0-3428BA660B51}" type="slidenum">
              <a:rPr lang="en-US" sz="1200">
                <a:solidFill>
                  <a:schemeClr val="bg1"/>
                </a:solidFill>
              </a:rPr>
              <a:pPr algn="ctr">
                <a:spcAft>
                  <a:spcPts val="600"/>
                </a:spcAft>
              </a:pPr>
              <a:t>8</a:t>
            </a:fld>
            <a:endParaRPr lang="en-US" sz="120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CE2DF6-C107-334E-9874-BB582CD567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35330" y="2105470"/>
            <a:ext cx="3217333" cy="3217333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ADA0F985-A379-EF4C-8300-B3944BD4A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" y="6339245"/>
            <a:ext cx="2345194" cy="123111"/>
          </a:xfrm>
        </p:spPr>
        <p:txBody>
          <a:bodyPr/>
          <a:lstStyle/>
          <a:p>
            <a:r>
              <a:rPr lang="en-US" dirty="0"/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3533556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Nutanix NEW Color">
      <a:dk1>
        <a:srgbClr val="1E1E1E"/>
      </a:dk1>
      <a:lt1>
        <a:sysClr val="window" lastClr="FFFFFF"/>
      </a:lt1>
      <a:dk2>
        <a:srgbClr val="4D4D4E"/>
      </a:dk2>
      <a:lt2>
        <a:srgbClr val="034EA2"/>
      </a:lt2>
      <a:accent1>
        <a:srgbClr val="B0D235"/>
      </a:accent1>
      <a:accent2>
        <a:srgbClr val="4379BD"/>
      </a:accent2>
      <a:accent3>
        <a:srgbClr val="F4B321"/>
      </a:accent3>
      <a:accent4>
        <a:srgbClr val="F36D21"/>
      </a:accent4>
      <a:accent5>
        <a:srgbClr val="02B3E2"/>
      </a:accent5>
      <a:accent6>
        <a:srgbClr val="6560AB"/>
      </a:accent6>
      <a:hlink>
        <a:srgbClr val="032177"/>
      </a:hlink>
      <a:folHlink>
        <a:srgbClr val="C84A01"/>
      </a:folHlink>
    </a:clrScheme>
    <a:fontScheme name="Custom 181">
      <a:majorFont>
        <a:latin typeface="Gotham Rounded Light"/>
        <a:ea typeface=""/>
        <a:cs typeface=""/>
      </a:majorFont>
      <a:minorFont>
        <a:latin typeface="Gotham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</TotalTime>
  <Words>589</Words>
  <Application>Microsoft Macintosh PowerPoint</Application>
  <PresentationFormat>Widescreen</PresentationFormat>
  <Paragraphs>134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Arial</vt:lpstr>
      <vt:lpstr>Avenir Book</vt:lpstr>
      <vt:lpstr>Calibri</vt:lpstr>
      <vt:lpstr>Courier New</vt:lpstr>
      <vt:lpstr>FreightSansLFPro</vt:lpstr>
      <vt:lpstr>Gotham Light</vt:lpstr>
      <vt:lpstr>Gotham Medium</vt:lpstr>
      <vt:lpstr>Gotham Rounded Book</vt:lpstr>
      <vt:lpstr>Gotham Rounded Light</vt:lpstr>
      <vt:lpstr>Gotham Rounded Medium</vt:lpstr>
      <vt:lpstr>Wingdings</vt:lpstr>
      <vt:lpstr>Custom Design</vt:lpstr>
      <vt:lpstr> Infrastructure as Code: What Is It, and Why Should You Care? Ahmad Obay – Senior Systems Engineer</vt:lpstr>
      <vt:lpstr>Agenda</vt:lpstr>
      <vt:lpstr>Introduction</vt:lpstr>
      <vt:lpstr>What is Infrastructure as Code (IaC)?</vt:lpstr>
      <vt:lpstr>What is Infrastructure as Code (IaC)?</vt:lpstr>
      <vt:lpstr>Why is IaC Important?</vt:lpstr>
      <vt:lpstr>Documentation</vt:lpstr>
      <vt:lpstr>Auto-Healing</vt:lpstr>
      <vt:lpstr>Automation</vt:lpstr>
      <vt:lpstr>Consistency</vt:lpstr>
      <vt:lpstr>Eliminate Human Error</vt:lpstr>
      <vt:lpstr>Stop Brain-Drain</vt:lpstr>
      <vt:lpstr>Reusability</vt:lpstr>
      <vt:lpstr>Collaboration</vt:lpstr>
      <vt:lpstr>Versioning</vt:lpstr>
      <vt:lpstr>Testing</vt:lpstr>
      <vt:lpstr>Stay Future Proof</vt:lpstr>
      <vt:lpstr>What you need to evolve from point-and-click to IaC?</vt:lpstr>
      <vt:lpstr>The Right Team Skills (Build or Buy)</vt:lpstr>
      <vt:lpstr>The Right Infrastructure</vt:lpstr>
      <vt:lpstr>Just Start!</vt:lpstr>
      <vt:lpstr>Demo of IaC Power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Infrastructure as Code: What Is It, and Why Should You Care? Ahmad Obay – Senior Systems Engineer</dc:title>
  <dc:creator>Ahmad Obay</dc:creator>
  <cp:lastModifiedBy>Ahmad Obay</cp:lastModifiedBy>
  <cp:revision>22</cp:revision>
  <dcterms:created xsi:type="dcterms:W3CDTF">2020-04-13T07:29:54Z</dcterms:created>
  <dcterms:modified xsi:type="dcterms:W3CDTF">2020-04-19T13:53:40Z</dcterms:modified>
</cp:coreProperties>
</file>